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7" r:id="rId2"/>
    <p:sldId id="266" r:id="rId3"/>
    <p:sldId id="272" r:id="rId4"/>
    <p:sldId id="273" r:id="rId5"/>
    <p:sldId id="282" r:id="rId6"/>
    <p:sldId id="286" r:id="rId7"/>
    <p:sldId id="289" r:id="rId8"/>
    <p:sldId id="293" r:id="rId9"/>
    <p:sldId id="298" r:id="rId10"/>
    <p:sldId id="301" r:id="rId11"/>
  </p:sldIdLst>
  <p:sldSz cx="12192000" cy="6858000"/>
  <p:notesSz cx="6858000" cy="9144000"/>
  <p:defaultTextStyle>
    <a:defPPr rtl="0">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3E652-551B-419C-9DDC-2ABEFE050B0B}" v="3" dt="2026-04-24T13:42:11.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3810" autoAdjust="0"/>
  </p:normalViewPr>
  <p:slideViewPr>
    <p:cSldViewPr snapToGrid="0" showGuides="1">
      <p:cViewPr varScale="1">
        <p:scale>
          <a:sx n="122" d="100"/>
          <a:sy n="122" d="100"/>
        </p:scale>
        <p:origin x="96" y="204"/>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1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in og Munin Consult AS" userId="cde08163ece8f45d" providerId="LiveId" clId="{B96CC48D-20B1-4794-ABAD-08C249FF321C}"/>
    <pc:docChg chg="custSel delSld modSld">
      <pc:chgData name="Hugin og Munin Consult AS" userId="cde08163ece8f45d" providerId="LiveId" clId="{B96CC48D-20B1-4794-ABAD-08C249FF321C}" dt="2026-04-24T13:42:39.188" v="287" actId="6549"/>
      <pc:docMkLst>
        <pc:docMk/>
      </pc:docMkLst>
      <pc:sldChg chg="modSp mod">
        <pc:chgData name="Hugin og Munin Consult AS" userId="cde08163ece8f45d" providerId="LiveId" clId="{B96CC48D-20B1-4794-ABAD-08C249FF321C}" dt="2026-04-24T13:18:26.897" v="104" actId="6549"/>
        <pc:sldMkLst>
          <pc:docMk/>
          <pc:sldMk cId="3242389936" sldId="273"/>
        </pc:sldMkLst>
        <pc:spChg chg="mod">
          <ac:chgData name="Hugin og Munin Consult AS" userId="cde08163ece8f45d" providerId="LiveId" clId="{B96CC48D-20B1-4794-ABAD-08C249FF321C}" dt="2026-04-24T13:17:34.133" v="58" actId="20577"/>
          <ac:spMkLst>
            <pc:docMk/>
            <pc:sldMk cId="3242389936" sldId="273"/>
            <ac:spMk id="6" creationId="{33DA7B46-E592-40C7-91D7-A26B47A30C67}"/>
          </ac:spMkLst>
        </pc:spChg>
        <pc:spChg chg="mod">
          <ac:chgData name="Hugin og Munin Consult AS" userId="cde08163ece8f45d" providerId="LiveId" clId="{B96CC48D-20B1-4794-ABAD-08C249FF321C}" dt="2026-04-24T13:18:26.897" v="104" actId="6549"/>
          <ac:spMkLst>
            <pc:docMk/>
            <pc:sldMk cId="3242389936" sldId="273"/>
            <ac:spMk id="7" creationId="{A7F42263-DE86-44BB-AC19-CD7982D365B2}"/>
          </ac:spMkLst>
        </pc:spChg>
      </pc:sldChg>
      <pc:sldChg chg="modSp mod">
        <pc:chgData name="Hugin og Munin Consult AS" userId="cde08163ece8f45d" providerId="LiveId" clId="{B96CC48D-20B1-4794-ABAD-08C249FF321C}" dt="2026-04-24T13:42:39.188" v="287" actId="6549"/>
        <pc:sldMkLst>
          <pc:docMk/>
          <pc:sldMk cId="1154969311" sldId="286"/>
        </pc:sldMkLst>
        <pc:spChg chg="mod">
          <ac:chgData name="Hugin og Munin Consult AS" userId="cde08163ece8f45d" providerId="LiveId" clId="{B96CC48D-20B1-4794-ABAD-08C249FF321C}" dt="2026-04-24T13:42:39.188" v="287" actId="6549"/>
          <ac:spMkLst>
            <pc:docMk/>
            <pc:sldMk cId="1154969311" sldId="286"/>
            <ac:spMk id="11" creationId="{2B253683-524F-46CF-BFCD-BFF6A7A920A7}"/>
          </ac:spMkLst>
        </pc:spChg>
      </pc:sldChg>
      <pc:sldChg chg="modSp mod">
        <pc:chgData name="Hugin og Munin Consult AS" userId="cde08163ece8f45d" providerId="LiveId" clId="{B96CC48D-20B1-4794-ABAD-08C249FF321C}" dt="2026-04-24T13:42:11.911" v="277"/>
        <pc:sldMkLst>
          <pc:docMk/>
          <pc:sldMk cId="3149670743" sldId="289"/>
        </pc:sldMkLst>
        <pc:spChg chg="mod">
          <ac:chgData name="Hugin og Munin Consult AS" userId="cde08163ece8f45d" providerId="LiveId" clId="{B96CC48D-20B1-4794-ABAD-08C249FF321C}" dt="2026-04-24T13:19:38.339" v="107" actId="20577"/>
          <ac:spMkLst>
            <pc:docMk/>
            <pc:sldMk cId="3149670743" sldId="289"/>
            <ac:spMk id="5" creationId="{D12DBA7C-8515-1A53-C9F1-64614CCC3FBE}"/>
          </ac:spMkLst>
        </pc:spChg>
        <pc:spChg chg="mod">
          <ac:chgData name="Hugin og Munin Consult AS" userId="cde08163ece8f45d" providerId="LiveId" clId="{B96CC48D-20B1-4794-ABAD-08C249FF321C}" dt="2026-04-24T13:42:03.888" v="276" actId="14100"/>
          <ac:spMkLst>
            <pc:docMk/>
            <pc:sldMk cId="3149670743" sldId="289"/>
            <ac:spMk id="11" creationId="{C6BEE08E-D5C0-42E2-AB73-7CCC07B72E39}"/>
          </ac:spMkLst>
        </pc:spChg>
        <pc:spChg chg="mod">
          <ac:chgData name="Hugin og Munin Consult AS" userId="cde08163ece8f45d" providerId="LiveId" clId="{B96CC48D-20B1-4794-ABAD-08C249FF321C}" dt="2026-04-24T13:42:11.911" v="277"/>
          <ac:spMkLst>
            <pc:docMk/>
            <pc:sldMk cId="3149670743" sldId="289"/>
            <ac:spMk id="14" creationId="{6C7554DB-DF7E-E2E2-9B38-86810FF90A03}"/>
          </ac:spMkLst>
        </pc:spChg>
      </pc:sldChg>
      <pc:sldChg chg="modSp mod">
        <pc:chgData name="Hugin og Munin Consult AS" userId="cde08163ece8f45d" providerId="LiveId" clId="{B96CC48D-20B1-4794-ABAD-08C249FF321C}" dt="2026-04-24T13:22:26.231" v="243" actId="20577"/>
        <pc:sldMkLst>
          <pc:docMk/>
          <pc:sldMk cId="2971040159" sldId="298"/>
        </pc:sldMkLst>
        <pc:spChg chg="mod">
          <ac:chgData name="Hugin og Munin Consult AS" userId="cde08163ece8f45d" providerId="LiveId" clId="{B96CC48D-20B1-4794-ABAD-08C249FF321C}" dt="2026-04-24T13:21:33.766" v="156" actId="20577"/>
          <ac:spMkLst>
            <pc:docMk/>
            <pc:sldMk cId="2971040159" sldId="298"/>
            <ac:spMk id="14" creationId="{32B0CB1D-E6FE-4346-B4DC-C1AC8F0F5CC6}"/>
          </ac:spMkLst>
        </pc:spChg>
        <pc:spChg chg="mod">
          <ac:chgData name="Hugin og Munin Consult AS" userId="cde08163ece8f45d" providerId="LiveId" clId="{B96CC48D-20B1-4794-ABAD-08C249FF321C}" dt="2026-04-24T13:22:26.231" v="243" actId="20577"/>
          <ac:spMkLst>
            <pc:docMk/>
            <pc:sldMk cId="2971040159" sldId="298"/>
            <ac:spMk id="18" creationId="{6EBA6953-980C-4C61-AFA3-018201F6E289}"/>
          </ac:spMkLst>
        </pc:spChg>
        <pc:spChg chg="mod">
          <ac:chgData name="Hugin og Munin Consult AS" userId="cde08163ece8f45d" providerId="LiveId" clId="{B96CC48D-20B1-4794-ABAD-08C249FF321C}" dt="2026-04-24T13:21:01.683" v="124" actId="6549"/>
          <ac:spMkLst>
            <pc:docMk/>
            <pc:sldMk cId="2971040159" sldId="298"/>
            <ac:spMk id="20" creationId="{7E61202C-1274-459A-A89D-C23AE8A261C7}"/>
          </ac:spMkLst>
        </pc:spChg>
        <pc:spChg chg="mod">
          <ac:chgData name="Hugin og Munin Consult AS" userId="cde08163ece8f45d" providerId="LiveId" clId="{B96CC48D-20B1-4794-ABAD-08C249FF321C}" dt="2026-04-24T13:21:20.373" v="126" actId="20577"/>
          <ac:spMkLst>
            <pc:docMk/>
            <pc:sldMk cId="2971040159" sldId="298"/>
            <ac:spMk id="21" creationId="{B7A4F278-30B9-44DC-81DE-0BB8DC7D9B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0CBAC75-D872-4DD9-B467-A92FB844AB1E}" type="datetime1">
              <a:rPr lang="nb-NO" smtClean="0"/>
              <a:t>24.04.2026</a:t>
            </a:fld>
            <a:endParaRPr lang="nb-NO" dirty="0"/>
          </a:p>
        </p:txBody>
      </p:sp>
      <p:sp>
        <p:nvSpPr>
          <p:cNvPr id="4" name="Plassholder for bunntekst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5" name="Plassholder for lysbildenumm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nb-NO" smtClean="0"/>
              <a:t>‹#›</a:t>
            </a:fld>
            <a:endParaRPr lang="nb-NO"/>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noProof="0"/>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8C6E5-974F-4E6C-9ACB-EEF396B0F09A}" type="datetime1">
              <a:rPr lang="nb-NO" smtClean="0"/>
              <a:pPr/>
              <a:t>24.04.2026</a:t>
            </a:fld>
            <a:endParaRPr lang="nb-NO" dirty="0"/>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noProof="0"/>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C51814-3B91-4036-94D2-3977634EE214}" type="slidenum">
              <a:rPr lang="nb-NO" noProof="0" smtClean="0"/>
              <a:t>‹#›</a:t>
            </a:fld>
            <a:endParaRPr lang="nb-NO"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1</a:t>
            </a:fld>
            <a:endParaRPr lang="nb-NO"/>
          </a:p>
        </p:txBody>
      </p:sp>
    </p:spTree>
    <p:extLst>
      <p:ext uri="{BB962C8B-B14F-4D97-AF65-F5344CB8AC3E}">
        <p14:creationId xmlns:p14="http://schemas.microsoft.com/office/powerpoint/2010/main" val="210104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E2E8B-DCC7-E4DB-F0B8-5A8B836C037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7D91F72-3B2E-534D-151A-A6A96E53B1E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5E5FA76-6F6A-7D15-E83B-FBF086BC56F0}"/>
              </a:ext>
            </a:extLst>
          </p:cNvPr>
          <p:cNvSpPr>
            <a:spLocks noGrp="1"/>
          </p:cNvSpPr>
          <p:nvPr>
            <p:ph type="body" idx="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7795579D-F6A8-F240-FE90-31FA37B15EB7}"/>
              </a:ext>
            </a:extLst>
          </p:cNvPr>
          <p:cNvSpPr>
            <a:spLocks noGrp="1"/>
          </p:cNvSpPr>
          <p:nvPr>
            <p:ph type="sldNum" sz="quarter" idx="5"/>
          </p:nvPr>
        </p:nvSpPr>
        <p:spPr/>
        <p:txBody>
          <a:bodyPr rtlCol="0"/>
          <a:lstStyle/>
          <a:p>
            <a:pPr rtl="0"/>
            <a:fld id="{6DC51814-3B91-4036-94D2-3977634EE214}" type="slidenum">
              <a:rPr lang="nb-NO" smtClean="0"/>
              <a:t>10</a:t>
            </a:fld>
            <a:endParaRPr lang="nb-NO"/>
          </a:p>
        </p:txBody>
      </p:sp>
    </p:spTree>
    <p:extLst>
      <p:ext uri="{BB962C8B-B14F-4D97-AF65-F5344CB8AC3E}">
        <p14:creationId xmlns:p14="http://schemas.microsoft.com/office/powerpoint/2010/main" val="4194611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2</a:t>
            </a:fld>
            <a:endParaRPr lang="nb-NO"/>
          </a:p>
        </p:txBody>
      </p:sp>
    </p:spTree>
    <p:extLst>
      <p:ext uri="{BB962C8B-B14F-4D97-AF65-F5344CB8AC3E}">
        <p14:creationId xmlns:p14="http://schemas.microsoft.com/office/powerpoint/2010/main" val="74034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3</a:t>
            </a:fld>
            <a:endParaRPr lang="nb-NO"/>
          </a:p>
        </p:txBody>
      </p:sp>
    </p:spTree>
    <p:extLst>
      <p:ext uri="{BB962C8B-B14F-4D97-AF65-F5344CB8AC3E}">
        <p14:creationId xmlns:p14="http://schemas.microsoft.com/office/powerpoint/2010/main" val="111658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4</a:t>
            </a:fld>
            <a:endParaRPr lang="nb-NO"/>
          </a:p>
        </p:txBody>
      </p:sp>
    </p:spTree>
    <p:extLst>
      <p:ext uri="{BB962C8B-B14F-4D97-AF65-F5344CB8AC3E}">
        <p14:creationId xmlns:p14="http://schemas.microsoft.com/office/powerpoint/2010/main" val="428532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5</a:t>
            </a:fld>
            <a:endParaRPr lang="nb-NO"/>
          </a:p>
        </p:txBody>
      </p:sp>
    </p:spTree>
    <p:extLst>
      <p:ext uri="{BB962C8B-B14F-4D97-AF65-F5344CB8AC3E}">
        <p14:creationId xmlns:p14="http://schemas.microsoft.com/office/powerpoint/2010/main" val="1765970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6</a:t>
            </a:fld>
            <a:endParaRPr lang="nb-NO"/>
          </a:p>
        </p:txBody>
      </p:sp>
    </p:spTree>
    <p:extLst>
      <p:ext uri="{BB962C8B-B14F-4D97-AF65-F5344CB8AC3E}">
        <p14:creationId xmlns:p14="http://schemas.microsoft.com/office/powerpoint/2010/main" val="1468365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7</a:t>
            </a:fld>
            <a:endParaRPr lang="nb-NO"/>
          </a:p>
        </p:txBody>
      </p:sp>
    </p:spTree>
    <p:extLst>
      <p:ext uri="{BB962C8B-B14F-4D97-AF65-F5344CB8AC3E}">
        <p14:creationId xmlns:p14="http://schemas.microsoft.com/office/powerpoint/2010/main" val="1079991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8</a:t>
            </a:fld>
            <a:endParaRPr lang="nb-NO"/>
          </a:p>
        </p:txBody>
      </p:sp>
    </p:spTree>
    <p:extLst>
      <p:ext uri="{BB962C8B-B14F-4D97-AF65-F5344CB8AC3E}">
        <p14:creationId xmlns:p14="http://schemas.microsoft.com/office/powerpoint/2010/main" val="225604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6DC51814-3B91-4036-94D2-3977634EE214}" type="slidenum">
              <a:rPr lang="nb-NO" smtClean="0"/>
              <a:t>9</a:t>
            </a:fld>
            <a:endParaRPr lang="nb-NO"/>
          </a:p>
        </p:txBody>
      </p:sp>
    </p:spTree>
    <p:extLst>
      <p:ext uri="{BB962C8B-B14F-4D97-AF65-F5344CB8AC3E}">
        <p14:creationId xmlns:p14="http://schemas.microsoft.com/office/powerpoint/2010/main" val="394667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4448175"/>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10" name="Rektangel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371475" y="4551363"/>
            <a:ext cx="11520488" cy="1176337"/>
          </a:xfrm>
        </p:spPr>
        <p:txBody>
          <a:bodyPr rtlCol="0" anchor="ctr"/>
          <a:lstStyle>
            <a:lvl1pPr algn="ctr">
              <a:defRPr sz="6000">
                <a:solidFill>
                  <a:schemeClr val="bg1"/>
                </a:solidFill>
              </a:defRPr>
            </a:lvl1pPr>
          </a:lstStyle>
          <a:p>
            <a:pPr rtl="0"/>
            <a:r>
              <a:rPr lang="nb-NO" noProof="0"/>
              <a:t>Klikk for å redigere tittelstil i malen</a:t>
            </a:r>
          </a:p>
        </p:txBody>
      </p:sp>
      <p:sp>
        <p:nvSpPr>
          <p:cNvPr id="3" name="Undertittel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371476" y="476250"/>
            <a:ext cx="5165724" cy="2557463"/>
          </a:xfrm>
        </p:spPr>
        <p:txBody>
          <a:bodyPr rtlCol="0" anchor="ctr">
            <a:noAutofit/>
          </a:bodyPr>
          <a:lstStyle>
            <a:lvl1pPr>
              <a:defRPr sz="54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3" name="Plassholder for bild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1" name="Rektangel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1" name="Rektangel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6619197" y="1296176"/>
            <a:ext cx="5272764" cy="1551573"/>
          </a:xfrm>
        </p:spPr>
        <p:txBody>
          <a:bodyPr rtlCol="0" anchor="b">
            <a:noAutofit/>
          </a:bodyPr>
          <a:lstStyle>
            <a:lvl1pPr>
              <a:defRPr sz="40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3" name="Plassholder for bild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4" name="Rektangel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Rektangel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371475" y="1783831"/>
            <a:ext cx="3111954" cy="3290338"/>
          </a:xfrm>
        </p:spPr>
        <p:txBody>
          <a:bodyPr rtlCol="0" anchor="ctr">
            <a:noAutofit/>
          </a:bodyPr>
          <a:lstStyle>
            <a:lvl1pPr>
              <a:defRPr sz="40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vl1pPr>
            <a:lvl2pPr>
              <a:defRPr sz="1800"/>
            </a:lvl2pPr>
            <a:lvl3pPr>
              <a:defRPr sz="1600"/>
            </a:lvl3pPr>
            <a:lvl4pPr>
              <a:defRPr sz="1400"/>
            </a:lvl4pPr>
            <a:lvl5pPr>
              <a:defRPr sz="14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3" name="Plassholder for bild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5" name="Rektangel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2" name="Rektangel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Rektangel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C2FFEDF-1F62-45E5-8000-9689D9DFC4D1}"/>
              </a:ext>
            </a:extLst>
          </p:cNvPr>
          <p:cNvSpPr>
            <a:spLocks noGrp="1"/>
          </p:cNvSpPr>
          <p:nvPr>
            <p:ph type="title" hasCustomPrompt="1"/>
          </p:nvPr>
        </p:nvSpPr>
        <p:spPr>
          <a:xfrm>
            <a:off x="831850" y="2331584"/>
            <a:ext cx="10515600" cy="1500187"/>
          </a:xfrm>
        </p:spPr>
        <p:txBody>
          <a:bodyPr rtlCol="0" anchor="ctr"/>
          <a:lstStyle>
            <a:lvl1pPr>
              <a:defRPr sz="6000">
                <a:solidFill>
                  <a:schemeClr val="bg1"/>
                </a:solidFill>
              </a:defRPr>
            </a:lvl1pPr>
          </a:lstStyle>
          <a:p>
            <a:pPr rtl="0"/>
            <a:r>
              <a:rPr lang="nb-NO" noProof="0"/>
              <a:t>Klikk for å redigere tittelstil i malen</a:t>
            </a:r>
          </a:p>
        </p:txBody>
      </p:sp>
      <p:sp>
        <p:nvSpPr>
          <p:cNvPr id="3" name="Plassholder for tekst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b-NO" noProof="0"/>
              <a:t>Klikk for å redigere tekststiler i malen</a:t>
            </a:r>
          </a:p>
        </p:txBody>
      </p:sp>
      <p:sp>
        <p:nvSpPr>
          <p:cNvPr id="6" name="Plassholder for lysbildenumm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9" name="Rektangel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0" name="Rektangel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eloverskrif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Rektangel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1" name="Plassholder for bilde 6">
            <a:extLst>
              <a:ext uri="{FF2B5EF4-FFF2-40B4-BE49-F238E27FC236}">
                <a16:creationId xmlns:a16="http://schemas.microsoft.com/office/drawing/2014/main" id="{391EAACA-1322-4E60-917E-C7408F539D5D}"/>
              </a:ext>
            </a:extLst>
          </p:cNvPr>
          <p:cNvSpPr>
            <a:spLocks noGrp="1"/>
          </p:cNvSpPr>
          <p:nvPr>
            <p:ph type="pic" sz="quarter" idx="13" hasCustomPrompt="1"/>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2" name="Tittel 1">
            <a:extLst>
              <a:ext uri="{FF2B5EF4-FFF2-40B4-BE49-F238E27FC236}">
                <a16:creationId xmlns:a16="http://schemas.microsoft.com/office/drawing/2014/main" id="{4C2FFEDF-1F62-45E5-8000-9689D9DFC4D1}"/>
              </a:ext>
            </a:extLst>
          </p:cNvPr>
          <p:cNvSpPr>
            <a:spLocks noGrp="1"/>
          </p:cNvSpPr>
          <p:nvPr>
            <p:ph type="title" hasCustomPrompt="1"/>
          </p:nvPr>
        </p:nvSpPr>
        <p:spPr>
          <a:xfrm>
            <a:off x="1174750" y="3957831"/>
            <a:ext cx="9620250" cy="1500187"/>
          </a:xfrm>
        </p:spPr>
        <p:txBody>
          <a:bodyPr rtlCol="0" anchor="ctr"/>
          <a:lstStyle>
            <a:lvl1pPr>
              <a:defRPr sz="6000">
                <a:solidFill>
                  <a:schemeClr val="bg1"/>
                </a:solidFill>
              </a:defRPr>
            </a:lvl1pPr>
          </a:lstStyle>
          <a:p>
            <a:pPr rtl="0"/>
            <a:r>
              <a:rPr lang="nb-NO" noProof="0"/>
              <a:t>Klikk for å redigere tittelstil i malen</a:t>
            </a:r>
          </a:p>
        </p:txBody>
      </p:sp>
      <p:sp>
        <p:nvSpPr>
          <p:cNvPr id="6" name="Plassholder for lysbildenumm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2" name="Frihåndsform: Figur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eloverskrif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3" name="Plassholder for bilde 32">
            <a:extLst>
              <a:ext uri="{FF2B5EF4-FFF2-40B4-BE49-F238E27FC236}">
                <a16:creationId xmlns:a16="http://schemas.microsoft.com/office/drawing/2014/main" id="{2DB7CFEB-6952-4BC3-B9E0-0C382490F9E6}"/>
              </a:ext>
            </a:extLst>
          </p:cNvPr>
          <p:cNvSpPr>
            <a:spLocks noGrp="1"/>
          </p:cNvSpPr>
          <p:nvPr>
            <p:ph type="pic" sz="quarter" idx="13" hasCustomPrompt="1"/>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rtl="0">
              <a:buNone/>
            </a:pPr>
            <a:r>
              <a:rPr lang="nb-NO" noProof="0"/>
              <a:t>Klikk ikonet for å legge til bilde</a:t>
            </a:r>
          </a:p>
        </p:txBody>
      </p:sp>
      <p:sp>
        <p:nvSpPr>
          <p:cNvPr id="2" name="Tittel 1">
            <a:extLst>
              <a:ext uri="{FF2B5EF4-FFF2-40B4-BE49-F238E27FC236}">
                <a16:creationId xmlns:a16="http://schemas.microsoft.com/office/drawing/2014/main" id="{4C2FFEDF-1F62-45E5-8000-9689D9DFC4D1}"/>
              </a:ext>
            </a:extLst>
          </p:cNvPr>
          <p:cNvSpPr>
            <a:spLocks noGrp="1"/>
          </p:cNvSpPr>
          <p:nvPr>
            <p:ph type="title" hasCustomPrompt="1"/>
          </p:nvPr>
        </p:nvSpPr>
        <p:spPr>
          <a:xfrm>
            <a:off x="371475" y="1596928"/>
            <a:ext cx="4810125" cy="3267268"/>
          </a:xfrm>
        </p:spPr>
        <p:txBody>
          <a:bodyPr rtlCol="0" anchor="ctr"/>
          <a:lstStyle>
            <a:lvl1pPr>
              <a:defRPr sz="6000">
                <a:solidFill>
                  <a:schemeClr val="accent5"/>
                </a:solidFill>
              </a:defRPr>
            </a:lvl1pPr>
          </a:lstStyle>
          <a:p>
            <a:pPr rtl="0"/>
            <a:r>
              <a:rPr lang="nb-NO" noProof="0"/>
              <a:t>Klikk for å redigere tittelstil i malen</a:t>
            </a:r>
          </a:p>
        </p:txBody>
      </p:sp>
      <p:sp>
        <p:nvSpPr>
          <p:cNvPr id="6" name="Plassholder for lysbildenumm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6" name="Rektangel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7" name="Rektangel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8" name="Rektangel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eloverskrif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C2FFEDF-1F62-45E5-8000-9689D9DFC4D1}"/>
              </a:ext>
            </a:extLst>
          </p:cNvPr>
          <p:cNvSpPr>
            <a:spLocks noGrp="1"/>
          </p:cNvSpPr>
          <p:nvPr>
            <p:ph type="title" hasCustomPrompt="1"/>
          </p:nvPr>
        </p:nvSpPr>
        <p:spPr>
          <a:xfrm>
            <a:off x="371475" y="3917949"/>
            <a:ext cx="6915150" cy="2268337"/>
          </a:xfrm>
        </p:spPr>
        <p:txBody>
          <a:bodyPr rtlCol="0" anchor="ctr"/>
          <a:lstStyle>
            <a:lvl1pPr>
              <a:defRPr sz="6000">
                <a:solidFill>
                  <a:schemeClr val="tx1"/>
                </a:solidFill>
              </a:defRPr>
            </a:lvl1pPr>
          </a:lstStyle>
          <a:p>
            <a:pPr rtl="0"/>
            <a:r>
              <a:rPr lang="nb-NO" noProof="0"/>
              <a:t>Klikk for å redigere tittelstil i malen</a:t>
            </a:r>
          </a:p>
        </p:txBody>
      </p:sp>
      <p:sp>
        <p:nvSpPr>
          <p:cNvPr id="6" name="Plassholder for lysbildenumm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6" name="Rektangel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6" name="Rektangel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3" name="Plassholder for bilde 32">
            <a:extLst>
              <a:ext uri="{FF2B5EF4-FFF2-40B4-BE49-F238E27FC236}">
                <a16:creationId xmlns:a16="http://schemas.microsoft.com/office/drawing/2014/main" id="{B5D335A5-A601-4D8A-AEF5-F34792FF565A}"/>
              </a:ext>
            </a:extLst>
          </p:cNvPr>
          <p:cNvSpPr>
            <a:spLocks noGrp="1"/>
          </p:cNvSpPr>
          <p:nvPr>
            <p:ph type="pic" sz="quarter" idx="21" hasCustomPrompt="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eloverskrif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C2FFEDF-1F62-45E5-8000-9689D9DFC4D1}"/>
              </a:ext>
            </a:extLst>
          </p:cNvPr>
          <p:cNvSpPr>
            <a:spLocks noGrp="1"/>
          </p:cNvSpPr>
          <p:nvPr>
            <p:ph type="title" hasCustomPrompt="1"/>
          </p:nvPr>
        </p:nvSpPr>
        <p:spPr>
          <a:xfrm>
            <a:off x="876300" y="4406207"/>
            <a:ext cx="10439400" cy="1175444"/>
          </a:xfrm>
        </p:spPr>
        <p:txBody>
          <a:bodyPr rtlCol="0" anchor="ctr"/>
          <a:lstStyle>
            <a:lvl1pPr algn="ctr">
              <a:defRPr sz="6000">
                <a:solidFill>
                  <a:schemeClr val="accent1"/>
                </a:solidFill>
              </a:defRPr>
            </a:lvl1pPr>
          </a:lstStyle>
          <a:p>
            <a:pPr rtl="0"/>
            <a:r>
              <a:rPr lang="nb-NO" noProof="0"/>
              <a:t>Klikk for å redigere tittelstil i malen</a:t>
            </a:r>
          </a:p>
        </p:txBody>
      </p:sp>
      <p:sp>
        <p:nvSpPr>
          <p:cNvPr id="6" name="Plassholder for lysbildenumm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6" name="Rektangel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Plassholder for bilde 6">
            <a:extLst>
              <a:ext uri="{FF2B5EF4-FFF2-40B4-BE49-F238E27FC236}">
                <a16:creationId xmlns:a16="http://schemas.microsoft.com/office/drawing/2014/main" id="{230D70C6-13FD-45D4-8FB6-26C56B8FF2D4}"/>
              </a:ext>
            </a:extLst>
          </p:cNvPr>
          <p:cNvSpPr>
            <a:spLocks noGrp="1"/>
          </p:cNvSpPr>
          <p:nvPr>
            <p:ph type="pic" sz="quarter" idx="13" hasCustomPrompt="1"/>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3" name="Rektangel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innho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0" name="Rektangel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DE3A6AA5-A315-455E-B5C7-E53E3746ED81}"/>
              </a:ext>
            </a:extLst>
          </p:cNvPr>
          <p:cNvSpPr>
            <a:spLocks noGrp="1"/>
          </p:cNvSpPr>
          <p:nvPr>
            <p:ph type="title" hasCustomPrompt="1"/>
          </p:nvPr>
        </p:nvSpPr>
        <p:spPr/>
        <p:txBody>
          <a:bodyPr rtlCol="0"/>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4" name="Plassholder for innhold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7" name="Plassholder for lysbildenumm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o innho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DE3A6AA5-A315-455E-B5C7-E53E3746ED81}"/>
              </a:ext>
            </a:extLst>
          </p:cNvPr>
          <p:cNvSpPr>
            <a:spLocks noGrp="1"/>
          </p:cNvSpPr>
          <p:nvPr>
            <p:ph type="title" hasCustomPrompt="1"/>
          </p:nvPr>
        </p:nvSpPr>
        <p:spPr/>
        <p:txBody>
          <a:bodyPr rtlCol="0"/>
          <a:lstStyle/>
          <a:p>
            <a:pPr rtl="0"/>
            <a:r>
              <a:rPr lang="nb-NO" noProof="0"/>
              <a:t>Klikk for å redigere tittelstil i malen</a:t>
            </a:r>
          </a:p>
        </p:txBody>
      </p:sp>
      <p:sp>
        <p:nvSpPr>
          <p:cNvPr id="4" name="Plassholder for innhold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7" name="Plassholder for lysbildenumm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1" name="Plassholder for bilde 6">
            <a:extLst>
              <a:ext uri="{FF2B5EF4-FFF2-40B4-BE49-F238E27FC236}">
                <a16:creationId xmlns:a16="http://schemas.microsoft.com/office/drawing/2014/main" id="{B9795E85-7B91-41BB-9DF4-A4893AA48FFA}"/>
              </a:ext>
            </a:extLst>
          </p:cNvPr>
          <p:cNvSpPr>
            <a:spLocks noGrp="1"/>
          </p:cNvSpPr>
          <p:nvPr>
            <p:ph type="pic" sz="quarter" idx="14" hasCustomPrompt="1"/>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2" name="Rektangel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 name="Plassholder for innhold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Rektangel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10" name="Rektangel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6905625" y="1512889"/>
            <a:ext cx="4986338" cy="3262311"/>
          </a:xfrm>
        </p:spPr>
        <p:txBody>
          <a:bodyPr rtlCol="0" anchor="b"/>
          <a:lstStyle>
            <a:lvl1pPr algn="l">
              <a:defRPr sz="6000">
                <a:solidFill>
                  <a:schemeClr val="bg1"/>
                </a:solidFill>
              </a:defRPr>
            </a:lvl1pPr>
          </a:lstStyle>
          <a:p>
            <a:pPr rtl="0"/>
            <a:r>
              <a:rPr lang="nb-NO" noProof="0"/>
              <a:t>Klikk for å redigere tittelstil i malen</a:t>
            </a:r>
          </a:p>
        </p:txBody>
      </p:sp>
      <p:sp>
        <p:nvSpPr>
          <p:cNvPr id="3" name="Undertittel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o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3A6AA5-A315-455E-B5C7-E53E3746ED81}"/>
              </a:ext>
            </a:extLst>
          </p:cNvPr>
          <p:cNvSpPr>
            <a:spLocks noGrp="1"/>
          </p:cNvSpPr>
          <p:nvPr>
            <p:ph type="title" hasCustomPrompt="1"/>
          </p:nvPr>
        </p:nvSpPr>
        <p:spPr/>
        <p:txBody>
          <a:bodyPr rtlCol="0"/>
          <a:lstStyle/>
          <a:p>
            <a:pPr rtl="0"/>
            <a:r>
              <a:rPr lang="nb-NO" noProof="0"/>
              <a:t>Klikk for å redigere tittelstil i malen</a:t>
            </a:r>
          </a:p>
        </p:txBody>
      </p:sp>
      <p:sp>
        <p:nvSpPr>
          <p:cNvPr id="7" name="Plassholder for lysbildenumm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4DC80855-A1B8-4B65-B6F6-2AA6239EC246}"/>
              </a:ext>
            </a:extLst>
          </p:cNvPr>
          <p:cNvSpPr>
            <a:spLocks noGrp="1"/>
          </p:cNvSpPr>
          <p:nvPr>
            <p:ph type="pic" sz="quarter" idx="13" hasCustomPrompt="1"/>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2" name="Rektangel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innhold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innhold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cxnSp>
        <p:nvCxnSpPr>
          <p:cNvPr id="6" name="Rett linje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o innho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2" name="Rektangel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DE3A6AA5-A315-455E-B5C7-E53E3746ED81}"/>
              </a:ext>
            </a:extLst>
          </p:cNvPr>
          <p:cNvSpPr>
            <a:spLocks noGrp="1"/>
          </p:cNvSpPr>
          <p:nvPr>
            <p:ph type="title" hasCustomPrompt="1"/>
          </p:nvPr>
        </p:nvSpPr>
        <p:spPr>
          <a:xfrm>
            <a:off x="371475" y="1334424"/>
            <a:ext cx="4448175" cy="1520824"/>
          </a:xfrm>
        </p:spPr>
        <p:txBody>
          <a:bodyPr rtlCol="0" anchor="b">
            <a:noAutofit/>
          </a:bodyPr>
          <a:lstStyle>
            <a:lvl1pPr>
              <a:defRPr sz="3600"/>
            </a:lvl1pPr>
          </a:lstStyle>
          <a:p>
            <a:pPr rtl="0"/>
            <a:r>
              <a:rPr lang="nb-NO" noProof="0"/>
              <a:t>Klikk for å redigere tittelstil i malen</a:t>
            </a:r>
          </a:p>
        </p:txBody>
      </p:sp>
      <p:sp>
        <p:nvSpPr>
          <p:cNvPr id="7" name="Plassholder for lysbildenumm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4" name="Plassholder for innhold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innhold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25" name="Plassholder for bilde 24">
            <a:extLst>
              <a:ext uri="{FF2B5EF4-FFF2-40B4-BE49-F238E27FC236}">
                <a16:creationId xmlns:a16="http://schemas.microsoft.com/office/drawing/2014/main" id="{84421AF3-217F-49BD-BF47-1140F3F445D8}"/>
              </a:ext>
            </a:extLst>
          </p:cNvPr>
          <p:cNvSpPr>
            <a:spLocks noGrp="1"/>
          </p:cNvSpPr>
          <p:nvPr>
            <p:ph type="pic" sz="quarter" idx="15" hasCustomPrompt="1"/>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nb-NO" noProof="0"/>
              <a:t>Klikk ikonet for å legge til bilde</a:t>
            </a:r>
          </a:p>
        </p:txBody>
      </p:sp>
      <p:sp>
        <p:nvSpPr>
          <p:cNvPr id="20" name="Rektangel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1" name="Rektangel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cxnSp>
        <p:nvCxnSpPr>
          <p:cNvPr id="23" name="Rett linje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o innho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3" name="Plassholder for bilde 6">
            <a:extLst>
              <a:ext uri="{FF2B5EF4-FFF2-40B4-BE49-F238E27FC236}">
                <a16:creationId xmlns:a16="http://schemas.microsoft.com/office/drawing/2014/main" id="{73E3AB81-FB3C-492F-8AB9-CFC37EECCEE7}"/>
              </a:ext>
            </a:extLst>
          </p:cNvPr>
          <p:cNvSpPr>
            <a:spLocks noGrp="1"/>
          </p:cNvSpPr>
          <p:nvPr>
            <p:ph type="pic" sz="quarter" idx="13" hasCustomPrompt="1"/>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4" name="Rektangel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5" name="Rektangel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DE3A6AA5-A315-455E-B5C7-E53E3746ED81}"/>
              </a:ext>
            </a:extLst>
          </p:cNvPr>
          <p:cNvSpPr>
            <a:spLocks noGrp="1"/>
          </p:cNvSpPr>
          <p:nvPr>
            <p:ph type="title" hasCustomPrompt="1"/>
          </p:nvPr>
        </p:nvSpPr>
        <p:spPr>
          <a:xfrm>
            <a:off x="1587504" y="1233488"/>
            <a:ext cx="9016993" cy="761076"/>
          </a:xfrm>
        </p:spPr>
        <p:txBody>
          <a:bodyPr rtlCol="0" anchor="ctr">
            <a:noAutofit/>
          </a:bodyPr>
          <a:lstStyle>
            <a:lvl1pPr algn="ctr">
              <a:defRPr sz="3600"/>
            </a:lvl1pPr>
          </a:lstStyle>
          <a:p>
            <a:pPr rtl="0"/>
            <a:r>
              <a:rPr lang="nb-NO" noProof="0"/>
              <a:t>Klikk for å redigere tittelstil i malen</a:t>
            </a:r>
          </a:p>
        </p:txBody>
      </p:sp>
      <p:sp>
        <p:nvSpPr>
          <p:cNvPr id="7" name="Plassholder for lysbildenumm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4" name="Plassholder for innhold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innhold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5" name="Rektangel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6" name="Plassholder for bilde 6">
            <a:extLst>
              <a:ext uri="{FF2B5EF4-FFF2-40B4-BE49-F238E27FC236}">
                <a16:creationId xmlns:a16="http://schemas.microsoft.com/office/drawing/2014/main" id="{DE438B2E-01A6-453B-928D-97D98438168E}"/>
              </a:ext>
            </a:extLst>
          </p:cNvPr>
          <p:cNvSpPr>
            <a:spLocks noGrp="1"/>
          </p:cNvSpPr>
          <p:nvPr>
            <p:ph type="pic" sz="quarter" idx="13" hasCustomPrompt="1"/>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7" name="Plassholder for bilde 26">
            <a:extLst>
              <a:ext uri="{FF2B5EF4-FFF2-40B4-BE49-F238E27FC236}">
                <a16:creationId xmlns:a16="http://schemas.microsoft.com/office/drawing/2014/main" id="{404FC023-3732-4036-B4DA-F34DC453036D}"/>
              </a:ext>
            </a:extLst>
          </p:cNvPr>
          <p:cNvSpPr>
            <a:spLocks noGrp="1"/>
          </p:cNvSpPr>
          <p:nvPr>
            <p:ph type="pic" sz="quarter" idx="13" hasCustomPrompt="1"/>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5" name="Plassholder for bilde 6">
            <a:extLst>
              <a:ext uri="{FF2B5EF4-FFF2-40B4-BE49-F238E27FC236}">
                <a16:creationId xmlns:a16="http://schemas.microsoft.com/office/drawing/2014/main" id="{D9C7DFC2-3A77-4761-A9AF-98963C5CCA07}"/>
              </a:ext>
            </a:extLst>
          </p:cNvPr>
          <p:cNvSpPr>
            <a:spLocks noGrp="1"/>
          </p:cNvSpPr>
          <p:nvPr>
            <p:ph type="pic" sz="quarter" idx="14" hasCustomPrompt="1"/>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6" name="Plassholder for bilde 6">
            <a:extLst>
              <a:ext uri="{FF2B5EF4-FFF2-40B4-BE49-F238E27FC236}">
                <a16:creationId xmlns:a16="http://schemas.microsoft.com/office/drawing/2014/main" id="{3F6FD22A-5FDA-45EC-BE49-3C0E30A397B0}"/>
              </a:ext>
            </a:extLst>
          </p:cNvPr>
          <p:cNvSpPr>
            <a:spLocks noGrp="1"/>
          </p:cNvSpPr>
          <p:nvPr>
            <p:ph type="pic" sz="quarter" idx="15" hasCustomPrompt="1"/>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7" name="Plassholder for bilde 6">
            <a:extLst>
              <a:ext uri="{FF2B5EF4-FFF2-40B4-BE49-F238E27FC236}">
                <a16:creationId xmlns:a16="http://schemas.microsoft.com/office/drawing/2014/main" id="{B64BDA74-9644-41EB-984D-939D27B60F3F}"/>
              </a:ext>
            </a:extLst>
          </p:cNvPr>
          <p:cNvSpPr>
            <a:spLocks noGrp="1"/>
          </p:cNvSpPr>
          <p:nvPr>
            <p:ph type="pic" sz="quarter" idx="16" hasCustomPrompt="1"/>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o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grpSp>
        <p:nvGrpSpPr>
          <p:cNvPr id="2" name="Gruppe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ktangel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Rektangel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grpSp>
      <p:sp>
        <p:nvSpPr>
          <p:cNvPr id="10" name="Rektangel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o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1" name="Rektangel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18957288-25D1-4D25-BECD-5A2E6A888185}"/>
              </a:ext>
            </a:extLst>
          </p:cNvPr>
          <p:cNvSpPr>
            <a:spLocks noGrp="1"/>
          </p:cNvSpPr>
          <p:nvPr>
            <p:ph type="pic" sz="quarter" idx="13" hasCustomPrompt="1"/>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BA5B3-8B1C-4C1C-B4EB-C9A8AC24AEDE}"/>
              </a:ext>
            </a:extLst>
          </p:cNvPr>
          <p:cNvSpPr>
            <a:spLocks noGrp="1"/>
          </p:cNvSpPr>
          <p:nvPr>
            <p:ph type="title" hasCustomPrompt="1"/>
          </p:nvPr>
        </p:nvSpPr>
        <p:spPr>
          <a:xfrm>
            <a:off x="371475" y="260351"/>
            <a:ext cx="11520487" cy="755649"/>
          </a:xfrm>
        </p:spPr>
        <p:txBody>
          <a:bodyPr rtlCol="0"/>
          <a:lstStyle/>
          <a:p>
            <a:pPr rtl="0"/>
            <a:r>
              <a:rPr lang="nb-NO" noProof="0"/>
              <a:t>Klikk for å redigere tittelstil i malen</a:t>
            </a:r>
          </a:p>
        </p:txBody>
      </p:sp>
      <p:sp>
        <p:nvSpPr>
          <p:cNvPr id="9" name="Plassholder for lysbildenumm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7" name="Rektangel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 name="Plassholder for tekst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10" name="Rektangel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innhold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11" name="Plassholder for bilde 6">
            <a:extLst>
              <a:ext uri="{FF2B5EF4-FFF2-40B4-BE49-F238E27FC236}">
                <a16:creationId xmlns:a16="http://schemas.microsoft.com/office/drawing/2014/main" id="{F36B08A9-4F2C-4D72-A755-CBF0DAD5A4FC}"/>
              </a:ext>
            </a:extLst>
          </p:cNvPr>
          <p:cNvSpPr>
            <a:spLocks noGrp="1"/>
          </p:cNvSpPr>
          <p:nvPr>
            <p:ph type="pic" sz="quarter" idx="14" hasCustomPrompt="1"/>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2" name="Rektangel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solidFill>
                <a:schemeClr val="bg1"/>
              </a:solidFill>
            </a:endParaRPr>
          </a:p>
        </p:txBody>
      </p:sp>
      <p:sp>
        <p:nvSpPr>
          <p:cNvPr id="13" name="Rektangel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5" name="Plassholder for tekst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6" name="Plassholder for innhold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BA5B3-8B1C-4C1C-B4EB-C9A8AC24AEDE}"/>
              </a:ext>
            </a:extLst>
          </p:cNvPr>
          <p:cNvSpPr>
            <a:spLocks noGrp="1"/>
          </p:cNvSpPr>
          <p:nvPr>
            <p:ph type="title" hasCustomPrompt="1"/>
          </p:nvPr>
        </p:nvSpPr>
        <p:spPr>
          <a:xfrm>
            <a:off x="371475" y="260351"/>
            <a:ext cx="11520487" cy="755649"/>
          </a:xfrm>
        </p:spPr>
        <p:txBody>
          <a:bodyPr rtlCol="0"/>
          <a:lstStyle/>
          <a:p>
            <a:pPr rtl="0"/>
            <a:r>
              <a:rPr lang="nb-NO" noProof="0"/>
              <a:t>Klikk for å redigere tittelstil i malen</a:t>
            </a:r>
          </a:p>
        </p:txBody>
      </p:sp>
      <p:sp>
        <p:nvSpPr>
          <p:cNvPr id="9" name="Plassholder for lysbildenumm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7" name="Rektangel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 name="Plassholder for tekst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10" name="Rektangel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innhold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12" name="Rektangel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solidFill>
                <a:schemeClr val="bg1"/>
              </a:solidFill>
            </a:endParaRPr>
          </a:p>
        </p:txBody>
      </p:sp>
      <p:sp>
        <p:nvSpPr>
          <p:cNvPr id="13" name="Rektangel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5" name="Plassholder for tekst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6" name="Plassholder for innhold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2" name="Tittel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3436610" y="1779589"/>
            <a:ext cx="5318781" cy="2182811"/>
          </a:xfrm>
        </p:spPr>
        <p:txBody>
          <a:bodyPr rtlCol="0" anchor="b">
            <a:normAutofit/>
          </a:bodyPr>
          <a:lstStyle>
            <a:lvl1pPr algn="ctr">
              <a:defRPr sz="5400">
                <a:solidFill>
                  <a:schemeClr val="tx1"/>
                </a:solidFill>
              </a:defRPr>
            </a:lvl1pPr>
          </a:lstStyle>
          <a:p>
            <a:pPr rtl="0"/>
            <a:r>
              <a:rPr lang="nb-NO" noProof="0"/>
              <a:t>Klikk for å redigere tittelstil i malen</a:t>
            </a:r>
          </a:p>
        </p:txBody>
      </p:sp>
      <p:sp>
        <p:nvSpPr>
          <p:cNvPr id="3" name="Undertittel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2BA5B3-8B1C-4C1C-B4EB-C9A8AC24AEDE}"/>
              </a:ext>
            </a:extLst>
          </p:cNvPr>
          <p:cNvSpPr>
            <a:spLocks noGrp="1"/>
          </p:cNvSpPr>
          <p:nvPr>
            <p:ph type="title" hasCustomPrompt="1"/>
          </p:nvPr>
        </p:nvSpPr>
        <p:spPr>
          <a:xfrm>
            <a:off x="371475" y="260351"/>
            <a:ext cx="11520487" cy="755649"/>
          </a:xfrm>
        </p:spPr>
        <p:txBody>
          <a:bodyPr rtlCol="0"/>
          <a:lstStyle/>
          <a:p>
            <a:pPr rtl="0"/>
            <a:r>
              <a:rPr lang="nb-NO" noProof="0"/>
              <a:t>Klikk for å redigere tittelstil i malen</a:t>
            </a:r>
          </a:p>
        </p:txBody>
      </p:sp>
      <p:sp>
        <p:nvSpPr>
          <p:cNvPr id="9" name="Plassholder for lysbildenumm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8" name="Plassholder for bilde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5" name="Plassholder for tekst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6" name="Plassholder for innhold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tekst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4" name="Plassholder for innhold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ammenlignin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9B2BA5B3-8B1C-4C1C-B4EB-C9A8AC24AEDE}"/>
              </a:ext>
            </a:extLst>
          </p:cNvPr>
          <p:cNvSpPr>
            <a:spLocks noGrp="1"/>
          </p:cNvSpPr>
          <p:nvPr>
            <p:ph type="title" hasCustomPrompt="1"/>
          </p:nvPr>
        </p:nvSpPr>
        <p:spPr>
          <a:xfrm>
            <a:off x="371475" y="260351"/>
            <a:ext cx="11520487" cy="755649"/>
          </a:xfrm>
        </p:spPr>
        <p:txBody>
          <a:bodyPr rtlCol="0"/>
          <a:lstStyle>
            <a:lvl1pPr algn="ctr">
              <a:defRPr>
                <a:solidFill>
                  <a:schemeClr val="bg1"/>
                </a:solidFill>
              </a:defRPr>
            </a:lvl1pPr>
          </a:lstStyle>
          <a:p>
            <a:pPr rtl="0"/>
            <a:r>
              <a:rPr lang="nb-NO" noProof="0"/>
              <a:t>Klikk for å redigere tittelstil i malen</a:t>
            </a:r>
          </a:p>
        </p:txBody>
      </p:sp>
      <p:sp>
        <p:nvSpPr>
          <p:cNvPr id="9" name="Plassholder for lysbildenumm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5" name="Plassholder for tekst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6" name="Plassholder for innhold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tekst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4" name="Plassholder for innhold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11" name="Plassholder for bilde 6">
            <a:extLst>
              <a:ext uri="{FF2B5EF4-FFF2-40B4-BE49-F238E27FC236}">
                <a16:creationId xmlns:a16="http://schemas.microsoft.com/office/drawing/2014/main" id="{16CD8AAD-701B-4F23-AB47-6FC680787135}"/>
              </a:ext>
            </a:extLst>
          </p:cNvPr>
          <p:cNvSpPr>
            <a:spLocks noGrp="1"/>
          </p:cNvSpPr>
          <p:nvPr>
            <p:ph type="pic" sz="quarter" idx="13" hasCustomPrompt="1"/>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6" name="Plassholder for bilde 6">
            <a:extLst>
              <a:ext uri="{FF2B5EF4-FFF2-40B4-BE49-F238E27FC236}">
                <a16:creationId xmlns:a16="http://schemas.microsoft.com/office/drawing/2014/main" id="{2B9551A7-E41A-4D0E-925B-71270CA0F339}"/>
              </a:ext>
            </a:extLst>
          </p:cNvPr>
          <p:cNvSpPr>
            <a:spLocks noGrp="1"/>
          </p:cNvSpPr>
          <p:nvPr>
            <p:ph type="pic" sz="quarter" idx="14" hasCustomPrompt="1"/>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ammenligning">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7" name="Rektangel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9B2BA5B3-8B1C-4C1C-B4EB-C9A8AC24AEDE}"/>
              </a:ext>
            </a:extLst>
          </p:cNvPr>
          <p:cNvSpPr>
            <a:spLocks noGrp="1"/>
          </p:cNvSpPr>
          <p:nvPr>
            <p:ph type="title" hasCustomPrompt="1"/>
          </p:nvPr>
        </p:nvSpPr>
        <p:spPr>
          <a:xfrm>
            <a:off x="371475" y="260351"/>
            <a:ext cx="11520487" cy="755649"/>
          </a:xfrm>
        </p:spPr>
        <p:txBody>
          <a:bodyPr rtlCol="0"/>
          <a:lstStyle>
            <a:lvl1pPr algn="l">
              <a:defRPr>
                <a:solidFill>
                  <a:schemeClr val="tx1"/>
                </a:solidFill>
              </a:defRPr>
            </a:lvl1pPr>
          </a:lstStyle>
          <a:p>
            <a:pPr rtl="0"/>
            <a:r>
              <a:rPr lang="nb-NO" noProof="0"/>
              <a:t>Klikk for å redigere tittelstil i malen</a:t>
            </a:r>
          </a:p>
        </p:txBody>
      </p:sp>
      <p:sp>
        <p:nvSpPr>
          <p:cNvPr id="9" name="Plassholder for lysbildenumm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5" name="Plassholder for tekst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6" name="Plassholder for innhold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3" name="Plassholder for tekst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b-NO" noProof="0"/>
              <a:t>Klikk for å redigere tekststiler i malen</a:t>
            </a:r>
          </a:p>
        </p:txBody>
      </p:sp>
      <p:sp>
        <p:nvSpPr>
          <p:cNvPr id="4" name="Plassholder for innhold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17" name="Plassholder for bilde 6">
            <a:extLst>
              <a:ext uri="{FF2B5EF4-FFF2-40B4-BE49-F238E27FC236}">
                <a16:creationId xmlns:a16="http://schemas.microsoft.com/office/drawing/2014/main" id="{9DFBCB44-5019-402B-BEC3-12F7F5526F0E}"/>
              </a:ext>
            </a:extLst>
          </p:cNvPr>
          <p:cNvSpPr>
            <a:spLocks noGrp="1"/>
          </p:cNvSpPr>
          <p:nvPr>
            <p:ph type="pic" sz="quarter" idx="13" hasCustomPrompt="1"/>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8" name="Plassholder for bilde 6">
            <a:extLst>
              <a:ext uri="{FF2B5EF4-FFF2-40B4-BE49-F238E27FC236}">
                <a16:creationId xmlns:a16="http://schemas.microsoft.com/office/drawing/2014/main" id="{8CD826C9-080C-4638-B261-376BD8B31622}"/>
              </a:ext>
            </a:extLst>
          </p:cNvPr>
          <p:cNvSpPr>
            <a:spLocks noGrp="1"/>
          </p:cNvSpPr>
          <p:nvPr>
            <p:ph type="pic" sz="quarter" idx="14" hasCustomPrompt="1"/>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p:txBody>
          <a:bodyPr rtlCol="0"/>
          <a:lstStyle/>
          <a:p>
            <a:pPr rtl="0"/>
            <a:r>
              <a:rPr lang="nb-NO" noProof="0"/>
              <a:t>Klikk for å redigere tittelstil i malen</a:t>
            </a:r>
          </a:p>
        </p:txBody>
      </p:sp>
      <p:sp>
        <p:nvSpPr>
          <p:cNvPr id="5" name="Plassholder for lysbildenumm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4" name="Plassholder for bild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6" name="Plassholder for bild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7" name="Rektangel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Rektangel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tekst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0" name="Plassholder for tekst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re tittel">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tekst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0" name="Plassholder for tekst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2" name="Rektangel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3" name="Rektangel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6" name="Plassholder for bild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are tittel">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2" name="Rektangel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6" name="Plassholder for bild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9" name="Plassholder for tekst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0" name="Plassholder for tekst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grpSp>
        <p:nvGrpSpPr>
          <p:cNvPr id="14" name="Gruppe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ktangel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6" name="Rektangel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grpSp>
      <p:grpSp>
        <p:nvGrpSpPr>
          <p:cNvPr id="17" name="Gruppe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ktangel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9" name="Rektangel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are tittel">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6" name="Plassholder for bild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9" name="Plassholder for tekst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0" name="Plassholder for tekst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Bare tittel">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2" name="Rektangel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Plassholder for bilde 6">
            <a:extLst>
              <a:ext uri="{FF2B5EF4-FFF2-40B4-BE49-F238E27FC236}">
                <a16:creationId xmlns:a16="http://schemas.microsoft.com/office/drawing/2014/main" id="{7E138685-E3C5-48A4-8460-3BEDDDEDA6AD}"/>
              </a:ext>
            </a:extLst>
          </p:cNvPr>
          <p:cNvSpPr>
            <a:spLocks noGrp="1"/>
          </p:cNvSpPr>
          <p:nvPr>
            <p:ph type="pic" sz="quarter" idx="13" hasCustomPrompt="1"/>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20" name="Rektangel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6" name="Plassholder for bilde 6">
            <a:extLst>
              <a:ext uri="{FF2B5EF4-FFF2-40B4-BE49-F238E27FC236}">
                <a16:creationId xmlns:a16="http://schemas.microsoft.com/office/drawing/2014/main" id="{B6811C8C-D1DA-4EE5-888B-A30D6285BA5D}"/>
              </a:ext>
            </a:extLst>
          </p:cNvPr>
          <p:cNvSpPr>
            <a:spLocks noGrp="1"/>
          </p:cNvSpPr>
          <p:nvPr>
            <p:ph type="pic" sz="quarter" idx="14" hasCustomPrompt="1"/>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9" name="Plassholder for tekst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
        <p:nvSpPr>
          <p:cNvPr id="10" name="Plassholder for tekst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nb-NO" noProof="0"/>
              <a:t>Legg til tekst her</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p:txBody>
          <a:bodyPr rtlCol="0"/>
          <a:lstStyle/>
          <a:p>
            <a:pPr rtl="0"/>
            <a:r>
              <a:rPr lang="nb-NO" noProof="0"/>
              <a:t>Klikk for å redigere tittelstil i malen</a:t>
            </a:r>
          </a:p>
        </p:txBody>
      </p:sp>
      <p:sp>
        <p:nvSpPr>
          <p:cNvPr id="5" name="Plassholder for lysbildenumm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24" name="Rektangel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5" name="Rektangel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6" name="Rektangel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7" name="Rektangel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cxnSp>
        <p:nvCxnSpPr>
          <p:cNvPr id="29" name="Rett linje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lassholder for bilde 33">
            <a:extLst>
              <a:ext uri="{FF2B5EF4-FFF2-40B4-BE49-F238E27FC236}">
                <a16:creationId xmlns:a16="http://schemas.microsoft.com/office/drawing/2014/main" id="{D9056F2B-EAFD-4A57-BB92-D14816C84DDE}"/>
              </a:ext>
            </a:extLst>
          </p:cNvPr>
          <p:cNvSpPr>
            <a:spLocks noGrp="1"/>
          </p:cNvSpPr>
          <p:nvPr>
            <p:ph type="pic" sz="quarter" idx="13" hasCustomPrompt="1"/>
          </p:nvPr>
        </p:nvSpPr>
        <p:spPr>
          <a:xfrm>
            <a:off x="876300" y="1739900"/>
            <a:ext cx="1689100" cy="1397000"/>
          </a:xfrm>
        </p:spPr>
        <p:txBody>
          <a:bodyPr rtlCol="0"/>
          <a:lstStyle>
            <a:lvl1pPr marL="0" indent="0" algn="ctr">
              <a:buNone/>
              <a:defRPr>
                <a:solidFill>
                  <a:schemeClr val="bg1"/>
                </a:solidFill>
              </a:defRPr>
            </a:lvl1pPr>
          </a:lstStyle>
          <a:p>
            <a:pPr rtl="0"/>
            <a:r>
              <a:rPr lang="nb-NO" noProof="0"/>
              <a:t>Klikk ikonet for å legge til bilde</a:t>
            </a:r>
          </a:p>
        </p:txBody>
      </p:sp>
      <p:sp>
        <p:nvSpPr>
          <p:cNvPr id="35" name="Plassholder for bilde 33">
            <a:extLst>
              <a:ext uri="{FF2B5EF4-FFF2-40B4-BE49-F238E27FC236}">
                <a16:creationId xmlns:a16="http://schemas.microsoft.com/office/drawing/2014/main" id="{E65006DE-F797-4019-BB72-F484F9FE7E58}"/>
              </a:ext>
            </a:extLst>
          </p:cNvPr>
          <p:cNvSpPr>
            <a:spLocks noGrp="1"/>
          </p:cNvSpPr>
          <p:nvPr>
            <p:ph type="pic" sz="quarter" idx="14" hasCustomPrompt="1"/>
          </p:nvPr>
        </p:nvSpPr>
        <p:spPr>
          <a:xfrm>
            <a:off x="3829813" y="4263232"/>
            <a:ext cx="1689100" cy="1397000"/>
          </a:xfrm>
        </p:spPr>
        <p:txBody>
          <a:bodyPr rtlCol="0"/>
          <a:lstStyle>
            <a:lvl1pPr marL="0" indent="0" algn="ctr">
              <a:buNone/>
              <a:defRPr>
                <a:solidFill>
                  <a:schemeClr val="bg1"/>
                </a:solidFill>
              </a:defRPr>
            </a:lvl1pPr>
          </a:lstStyle>
          <a:p>
            <a:pPr rtl="0"/>
            <a:r>
              <a:rPr lang="nb-NO" noProof="0"/>
              <a:t>Klikk ikonet for å legge til bilde</a:t>
            </a:r>
          </a:p>
        </p:txBody>
      </p:sp>
      <p:sp>
        <p:nvSpPr>
          <p:cNvPr id="36" name="Plassholder for bilde 33">
            <a:extLst>
              <a:ext uri="{FF2B5EF4-FFF2-40B4-BE49-F238E27FC236}">
                <a16:creationId xmlns:a16="http://schemas.microsoft.com/office/drawing/2014/main" id="{0947D252-5545-4406-8764-B7712464DA56}"/>
              </a:ext>
            </a:extLst>
          </p:cNvPr>
          <p:cNvSpPr>
            <a:spLocks noGrp="1"/>
          </p:cNvSpPr>
          <p:nvPr>
            <p:ph type="pic" sz="quarter" idx="15" hasCustomPrompt="1"/>
          </p:nvPr>
        </p:nvSpPr>
        <p:spPr>
          <a:xfrm>
            <a:off x="6744524" y="1739900"/>
            <a:ext cx="1689100" cy="1397000"/>
          </a:xfrm>
        </p:spPr>
        <p:txBody>
          <a:bodyPr rtlCol="0"/>
          <a:lstStyle>
            <a:lvl1pPr marL="0" indent="0" algn="ctr">
              <a:buNone/>
              <a:defRPr>
                <a:solidFill>
                  <a:schemeClr val="bg1"/>
                </a:solidFill>
              </a:defRPr>
            </a:lvl1pPr>
          </a:lstStyle>
          <a:p>
            <a:pPr rtl="0"/>
            <a:r>
              <a:rPr lang="nb-NO" noProof="0"/>
              <a:t>Klikk ikonet for å legge til bilde</a:t>
            </a:r>
          </a:p>
        </p:txBody>
      </p:sp>
      <p:sp>
        <p:nvSpPr>
          <p:cNvPr id="38" name="Plassholder for bilde 33">
            <a:extLst>
              <a:ext uri="{FF2B5EF4-FFF2-40B4-BE49-F238E27FC236}">
                <a16:creationId xmlns:a16="http://schemas.microsoft.com/office/drawing/2014/main" id="{DD89F80C-C1D7-4F63-BAD2-F4EE1F9A162F}"/>
              </a:ext>
            </a:extLst>
          </p:cNvPr>
          <p:cNvSpPr>
            <a:spLocks noGrp="1"/>
          </p:cNvSpPr>
          <p:nvPr>
            <p:ph type="pic" sz="quarter" idx="17" hasCustomPrompt="1"/>
          </p:nvPr>
        </p:nvSpPr>
        <p:spPr>
          <a:xfrm>
            <a:off x="9659235" y="4263232"/>
            <a:ext cx="1689100" cy="1397000"/>
          </a:xfrm>
        </p:spPr>
        <p:txBody>
          <a:bodyPr rtlCol="0"/>
          <a:lstStyle>
            <a:lvl1pPr marL="0" indent="0" algn="ctr">
              <a:buNone/>
              <a:defRPr>
                <a:solidFill>
                  <a:schemeClr val="bg1"/>
                </a:solidFill>
              </a:defRPr>
            </a:lvl1pPr>
          </a:lstStyle>
          <a:p>
            <a:pPr rtl="0"/>
            <a:r>
              <a:rPr lang="nb-NO" noProof="0"/>
              <a:t>Klikk ikonet for å legge til bilde</a:t>
            </a:r>
          </a:p>
        </p:txBody>
      </p:sp>
      <p:sp>
        <p:nvSpPr>
          <p:cNvPr id="40" name="Plassholder for tekst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1" name="Plassholder for tekst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2" name="Plassholder for tekst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3" name="Plassholder for tekst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are tittel">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6168473" cy="758824"/>
          </a:xfrm>
        </p:spPr>
        <p:txBody>
          <a:bodyPr rtlCol="0"/>
          <a:lstStyle/>
          <a:p>
            <a:pPr rtl="0"/>
            <a:r>
              <a:rPr lang="nb-NO" noProof="0"/>
              <a:t>Klikk for å redigere tittelstil i malen</a:t>
            </a:r>
          </a:p>
        </p:txBody>
      </p:sp>
      <p:sp>
        <p:nvSpPr>
          <p:cNvPr id="24" name="Rektangel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2" name="Rektangel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3" name="Rektangel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8" name="Rektangel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3" name="Rektangel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7" name="Rektangel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Likebent trekant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9" name="Likebent trekant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4" name="Likebent trekant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5" name="Plassholder for bilde 33">
            <a:extLst>
              <a:ext uri="{FF2B5EF4-FFF2-40B4-BE49-F238E27FC236}">
                <a16:creationId xmlns:a16="http://schemas.microsoft.com/office/drawing/2014/main" id="{2D0DCA06-9544-45C9-BE22-EBB853AE757C}"/>
              </a:ext>
            </a:extLst>
          </p:cNvPr>
          <p:cNvSpPr>
            <a:spLocks noGrp="1"/>
          </p:cNvSpPr>
          <p:nvPr>
            <p:ph type="pic" sz="quarter" idx="13" hasCustomPrompt="1"/>
          </p:nvPr>
        </p:nvSpPr>
        <p:spPr>
          <a:xfrm>
            <a:off x="10133588" y="561678"/>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46" name="Plassholder for bilde 33">
            <a:extLst>
              <a:ext uri="{FF2B5EF4-FFF2-40B4-BE49-F238E27FC236}">
                <a16:creationId xmlns:a16="http://schemas.microsoft.com/office/drawing/2014/main" id="{21403A13-F195-405D-B352-4B77969E358B}"/>
              </a:ext>
            </a:extLst>
          </p:cNvPr>
          <p:cNvSpPr>
            <a:spLocks noGrp="1"/>
          </p:cNvSpPr>
          <p:nvPr>
            <p:ph type="pic" sz="quarter" idx="14" hasCustomPrompt="1"/>
          </p:nvPr>
        </p:nvSpPr>
        <p:spPr>
          <a:xfrm>
            <a:off x="7421034" y="2847678"/>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47" name="Plassholder for bilde 33">
            <a:extLst>
              <a:ext uri="{FF2B5EF4-FFF2-40B4-BE49-F238E27FC236}">
                <a16:creationId xmlns:a16="http://schemas.microsoft.com/office/drawing/2014/main" id="{390C9BE2-4328-41D9-82FB-F6FEE7026C55}"/>
              </a:ext>
            </a:extLst>
          </p:cNvPr>
          <p:cNvSpPr>
            <a:spLocks noGrp="1"/>
          </p:cNvSpPr>
          <p:nvPr>
            <p:ph type="pic" sz="quarter" idx="15" hasCustomPrompt="1"/>
          </p:nvPr>
        </p:nvSpPr>
        <p:spPr>
          <a:xfrm>
            <a:off x="10133588" y="5133678"/>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48" name="Plassholder for bild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7" name="Plassholder for tekst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18" name="Plassholder for tekst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19" name="Plassholder for tekst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 name="Rektangel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2" name="Tittel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371476" y="1779589"/>
            <a:ext cx="4416424" cy="2182811"/>
          </a:xfrm>
        </p:spPr>
        <p:txBody>
          <a:bodyPr rtlCol="0" anchor="b">
            <a:normAutofit/>
          </a:bodyPr>
          <a:lstStyle>
            <a:lvl1pPr algn="l">
              <a:defRPr sz="5400">
                <a:solidFill>
                  <a:schemeClr val="bg1"/>
                </a:solidFill>
              </a:defRPr>
            </a:lvl1pPr>
          </a:lstStyle>
          <a:p>
            <a:pPr rtl="0"/>
            <a:r>
              <a:rPr lang="nb-NO" noProof="0"/>
              <a:t>Klikk for å redigere tittelstil i malen</a:t>
            </a:r>
          </a:p>
        </p:txBody>
      </p:sp>
      <p:sp>
        <p:nvSpPr>
          <p:cNvPr id="3" name="Undertittel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p>
        </p:txBody>
      </p:sp>
      <p:sp>
        <p:nvSpPr>
          <p:cNvPr id="8" name="Rektangel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48" name="Plassholder for bild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sp>
        <p:nvSpPr>
          <p:cNvPr id="20" name="Plassholder for bilde 33">
            <a:extLst>
              <a:ext uri="{FF2B5EF4-FFF2-40B4-BE49-F238E27FC236}">
                <a16:creationId xmlns:a16="http://schemas.microsoft.com/office/drawing/2014/main" id="{917F3183-F8DC-409E-BDAF-E3190E5CC10A}"/>
              </a:ext>
            </a:extLst>
          </p:cNvPr>
          <p:cNvSpPr>
            <a:spLocks noGrp="1"/>
          </p:cNvSpPr>
          <p:nvPr>
            <p:ph type="pic" sz="quarter" idx="13" hasCustomPrompt="1"/>
          </p:nvPr>
        </p:nvSpPr>
        <p:spPr>
          <a:xfrm>
            <a:off x="1466711" y="2999731"/>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25" name="Plassholder for bilde 33">
            <a:extLst>
              <a:ext uri="{FF2B5EF4-FFF2-40B4-BE49-F238E27FC236}">
                <a16:creationId xmlns:a16="http://schemas.microsoft.com/office/drawing/2014/main" id="{8DCF90EE-8A0F-46BB-A8EC-27CB7826EB0D}"/>
              </a:ext>
            </a:extLst>
          </p:cNvPr>
          <p:cNvSpPr>
            <a:spLocks noGrp="1"/>
          </p:cNvSpPr>
          <p:nvPr>
            <p:ph type="pic" sz="quarter" idx="17" hasCustomPrompt="1"/>
          </p:nvPr>
        </p:nvSpPr>
        <p:spPr>
          <a:xfrm>
            <a:off x="4108135" y="2999731"/>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26" name="Plassholder for bilde 33">
            <a:extLst>
              <a:ext uri="{FF2B5EF4-FFF2-40B4-BE49-F238E27FC236}">
                <a16:creationId xmlns:a16="http://schemas.microsoft.com/office/drawing/2014/main" id="{4B6BCE84-A7A7-4701-966F-9F969C523C51}"/>
              </a:ext>
            </a:extLst>
          </p:cNvPr>
          <p:cNvSpPr>
            <a:spLocks noGrp="1"/>
          </p:cNvSpPr>
          <p:nvPr>
            <p:ph type="pic" sz="quarter" idx="18" hasCustomPrompt="1"/>
          </p:nvPr>
        </p:nvSpPr>
        <p:spPr>
          <a:xfrm>
            <a:off x="6749558" y="2999731"/>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27" name="Plassholder for bilde 33">
            <a:extLst>
              <a:ext uri="{FF2B5EF4-FFF2-40B4-BE49-F238E27FC236}">
                <a16:creationId xmlns:a16="http://schemas.microsoft.com/office/drawing/2014/main" id="{2F810615-16AA-4D3F-93BB-1074BABE1234}"/>
              </a:ext>
            </a:extLst>
          </p:cNvPr>
          <p:cNvSpPr>
            <a:spLocks noGrp="1"/>
          </p:cNvSpPr>
          <p:nvPr>
            <p:ph type="pic" sz="quarter" idx="19" hasCustomPrompt="1"/>
          </p:nvPr>
        </p:nvSpPr>
        <p:spPr>
          <a:xfrm>
            <a:off x="9435088" y="2999731"/>
            <a:ext cx="1405742" cy="1162644"/>
          </a:xfrm>
        </p:spPr>
        <p:txBody>
          <a:bodyPr rtlCol="0">
            <a:normAutofit/>
          </a:bodyPr>
          <a:lstStyle>
            <a:lvl1pPr marL="0" indent="0" algn="ctr">
              <a:buNone/>
              <a:defRPr sz="2000">
                <a:solidFill>
                  <a:schemeClr val="tx1"/>
                </a:solidFill>
              </a:defRPr>
            </a:lvl1pPr>
          </a:lstStyle>
          <a:p>
            <a:pPr rtl="0"/>
            <a:r>
              <a:rPr lang="nb-NO" noProof="0"/>
              <a:t>Klikk ikonet for å legge til bilde</a:t>
            </a:r>
          </a:p>
        </p:txBody>
      </p:sp>
      <p:sp>
        <p:nvSpPr>
          <p:cNvPr id="32" name="Rektangel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4" name="Rektangel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5" name="Rektangel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6" name="Rektangel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8" name="Plassholder for tekst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0" name="Plassholder for tekst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1" name="Plassholder for tekst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2" name="Plassholder for tekst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cxnSp>
        <p:nvCxnSpPr>
          <p:cNvPr id="6" name="Rett linje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48" name="Plassholder for bilde 6">
            <a:extLst>
              <a:ext uri="{FF2B5EF4-FFF2-40B4-BE49-F238E27FC236}">
                <a16:creationId xmlns:a16="http://schemas.microsoft.com/office/drawing/2014/main" id="{7E57D58E-479C-4409-8D5F-7CAC3178A771}"/>
              </a:ext>
            </a:extLst>
          </p:cNvPr>
          <p:cNvSpPr>
            <a:spLocks noGrp="1"/>
          </p:cNvSpPr>
          <p:nvPr>
            <p:ph type="pic" sz="quarter" idx="16" hasCustomPrompt="1"/>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sp>
        <p:nvSpPr>
          <p:cNvPr id="18" name="Rektangel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grpSp>
        <p:nvGrpSpPr>
          <p:cNvPr id="5" name="Gruppe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Rett linje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uppe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Rett linje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Plassholder for tekst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0" name="Plassholder for tekst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1" name="Plassholder for tekst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2" name="Plassholder for tekst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3" name="Plassholder for bild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5227571" y="1437538"/>
            <a:ext cx="1147325" cy="811033"/>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44" name="Plassholder for bilde 33">
            <a:extLst>
              <a:ext uri="{FF2B5EF4-FFF2-40B4-BE49-F238E27FC236}">
                <a16:creationId xmlns:a16="http://schemas.microsoft.com/office/drawing/2014/main" id="{9A1BE0BE-1FFD-445C-B6BA-E4A602D22112}"/>
              </a:ext>
            </a:extLst>
          </p:cNvPr>
          <p:cNvSpPr>
            <a:spLocks noGrp="1"/>
          </p:cNvSpPr>
          <p:nvPr>
            <p:ph type="pic" sz="quarter" idx="24" hasCustomPrompt="1"/>
          </p:nvPr>
        </p:nvSpPr>
        <p:spPr>
          <a:xfrm>
            <a:off x="5227571" y="2715650"/>
            <a:ext cx="1147325" cy="811033"/>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45" name="Plassholder for bilde 33">
            <a:extLst>
              <a:ext uri="{FF2B5EF4-FFF2-40B4-BE49-F238E27FC236}">
                <a16:creationId xmlns:a16="http://schemas.microsoft.com/office/drawing/2014/main" id="{B577AF17-6C7E-48B9-B267-0874B232A710}"/>
              </a:ext>
            </a:extLst>
          </p:cNvPr>
          <p:cNvSpPr>
            <a:spLocks noGrp="1"/>
          </p:cNvSpPr>
          <p:nvPr>
            <p:ph type="pic" sz="quarter" idx="25" hasCustomPrompt="1"/>
          </p:nvPr>
        </p:nvSpPr>
        <p:spPr>
          <a:xfrm>
            <a:off x="5227571" y="4043892"/>
            <a:ext cx="1147325" cy="811033"/>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46" name="Plassholder for bilde 33">
            <a:extLst>
              <a:ext uri="{FF2B5EF4-FFF2-40B4-BE49-F238E27FC236}">
                <a16:creationId xmlns:a16="http://schemas.microsoft.com/office/drawing/2014/main" id="{98A01AB1-3434-46C7-B1B3-90AFD4B1799F}"/>
              </a:ext>
            </a:extLst>
          </p:cNvPr>
          <p:cNvSpPr>
            <a:spLocks noGrp="1"/>
          </p:cNvSpPr>
          <p:nvPr>
            <p:ph type="pic" sz="quarter" idx="26" hasCustomPrompt="1"/>
          </p:nvPr>
        </p:nvSpPr>
        <p:spPr>
          <a:xfrm>
            <a:off x="5227571" y="5368250"/>
            <a:ext cx="1147325" cy="811033"/>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3" name="Rektangel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6" name="Rektangel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7" name="Rektangel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3" name="Plassholder for bild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615473" y="1713955"/>
            <a:ext cx="1805204" cy="14666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32" name="Rektangel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4" name="Rektangel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9" name="Plassholder for tekst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5" name="Plassholder for tekst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6" name="Rektangel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7" name="Rektangel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49" name="Plassholder for tekst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50" name="Plassholder for tekst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51" name="Plassholder for bilde 33">
            <a:extLst>
              <a:ext uri="{FF2B5EF4-FFF2-40B4-BE49-F238E27FC236}">
                <a16:creationId xmlns:a16="http://schemas.microsoft.com/office/drawing/2014/main" id="{F196EA03-E36C-4E2A-A82F-8FA76EC2DBFC}"/>
              </a:ext>
            </a:extLst>
          </p:cNvPr>
          <p:cNvSpPr>
            <a:spLocks noGrp="1"/>
          </p:cNvSpPr>
          <p:nvPr>
            <p:ph type="pic" sz="quarter" idx="30" hasCustomPrompt="1"/>
          </p:nvPr>
        </p:nvSpPr>
        <p:spPr>
          <a:xfrm>
            <a:off x="615473" y="4253638"/>
            <a:ext cx="1805204" cy="14666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52" name="Plassholder for bilde 33">
            <a:extLst>
              <a:ext uri="{FF2B5EF4-FFF2-40B4-BE49-F238E27FC236}">
                <a16:creationId xmlns:a16="http://schemas.microsoft.com/office/drawing/2014/main" id="{9A754FAD-4B3A-4A76-9F0D-84DA72FD822B}"/>
              </a:ext>
            </a:extLst>
          </p:cNvPr>
          <p:cNvSpPr>
            <a:spLocks noGrp="1"/>
          </p:cNvSpPr>
          <p:nvPr>
            <p:ph type="pic" sz="quarter" idx="31" hasCustomPrompt="1"/>
          </p:nvPr>
        </p:nvSpPr>
        <p:spPr>
          <a:xfrm>
            <a:off x="6415151" y="4253638"/>
            <a:ext cx="1805204" cy="14666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53" name="Plassholder for bilde 33">
            <a:extLst>
              <a:ext uri="{FF2B5EF4-FFF2-40B4-BE49-F238E27FC236}">
                <a16:creationId xmlns:a16="http://schemas.microsoft.com/office/drawing/2014/main" id="{7A45718F-1012-47C4-BF29-7462E5C6CB90}"/>
              </a:ext>
            </a:extLst>
          </p:cNvPr>
          <p:cNvSpPr>
            <a:spLocks noGrp="1"/>
          </p:cNvSpPr>
          <p:nvPr>
            <p:ph type="pic" sz="quarter" idx="32" hasCustomPrompt="1"/>
          </p:nvPr>
        </p:nvSpPr>
        <p:spPr>
          <a:xfrm>
            <a:off x="6415151" y="1713954"/>
            <a:ext cx="1805204" cy="14666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Bare tittel">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1" name="Rektangel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2" name="Rektangel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5" name="Rektangel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lassholder for bild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761485"/>
            <a:ext cx="2494721" cy="22263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28" name="Plassholder for bilde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761485"/>
            <a:ext cx="2494721" cy="22263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29" name="Plassholder for bilde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761485"/>
            <a:ext cx="2494721" cy="22263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30" name="Plassholder for bilde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761485"/>
            <a:ext cx="2494721" cy="2226366"/>
          </a:xfrm>
        </p:spPr>
        <p:txBody>
          <a:bodyPr rtlCol="0">
            <a:normAutofit/>
          </a:bodyPr>
          <a:lstStyle>
            <a:lvl1pPr marL="0" indent="0" algn="ctr">
              <a:buNone/>
              <a:defRPr sz="1600">
                <a:solidFill>
                  <a:schemeClr val="bg1"/>
                </a:solidFill>
              </a:defRPr>
            </a:lvl1pPr>
          </a:lstStyle>
          <a:p>
            <a:pPr rtl="0"/>
            <a:r>
              <a:rPr lang="nb-NO" noProof="0"/>
              <a:t>Klikk ikonet for å legge til bilde</a:t>
            </a:r>
          </a:p>
        </p:txBody>
      </p:sp>
      <p:sp>
        <p:nvSpPr>
          <p:cNvPr id="31" name="Plassholder for tekst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3" name="Plassholder for tekst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7" name="Plassholder for tekst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8" name="Plassholder for tekst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0" name="Plassholder for tekst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1" name="Plassholder for tekst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2" name="Plassholder for tekst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4" name="Plassholder for tekst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Bare tittel">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6" name="Rektangel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7" name="Rektangel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32" name="Rektangel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lassholder for bilde 33">
            <a:extLst>
              <a:ext uri="{FF2B5EF4-FFF2-40B4-BE49-F238E27FC236}">
                <a16:creationId xmlns:a16="http://schemas.microsoft.com/office/drawing/2014/main" id="{1644FD94-AD03-4C4F-A1A5-085DD8F56646}"/>
              </a:ext>
            </a:extLst>
          </p:cNvPr>
          <p:cNvSpPr>
            <a:spLocks noGrp="1"/>
          </p:cNvSpPr>
          <p:nvPr>
            <p:ph type="pic" sz="quarter" idx="13" hasCustomPrompt="1"/>
          </p:nvPr>
        </p:nvSpPr>
        <p:spPr>
          <a:xfrm>
            <a:off x="467420" y="1522949"/>
            <a:ext cx="2494721" cy="2226366"/>
          </a:xfrm>
        </p:spPr>
        <p:txBody>
          <a:bodyPr rtlCol="0">
            <a:normAutofit/>
          </a:bodyPr>
          <a:lstStyle>
            <a:lvl1pPr marL="0" indent="0" algn="ctr">
              <a:buNone/>
              <a:defRPr sz="1600">
                <a:solidFill>
                  <a:schemeClr val="tx1"/>
                </a:solidFill>
              </a:defRPr>
            </a:lvl1pPr>
          </a:lstStyle>
          <a:p>
            <a:pPr rtl="0"/>
            <a:r>
              <a:rPr lang="nb-NO" noProof="0"/>
              <a:t>Klikk ikonet for å legge til bilde</a:t>
            </a:r>
          </a:p>
        </p:txBody>
      </p:sp>
      <p:sp>
        <p:nvSpPr>
          <p:cNvPr id="28" name="Plassholder for bilde 33">
            <a:extLst>
              <a:ext uri="{FF2B5EF4-FFF2-40B4-BE49-F238E27FC236}">
                <a16:creationId xmlns:a16="http://schemas.microsoft.com/office/drawing/2014/main" id="{85BB27A3-DB87-46F4-8CA4-3C04A088E787}"/>
              </a:ext>
            </a:extLst>
          </p:cNvPr>
          <p:cNvSpPr>
            <a:spLocks noGrp="1"/>
          </p:cNvSpPr>
          <p:nvPr>
            <p:ph type="pic" sz="quarter" idx="21" hasCustomPrompt="1"/>
          </p:nvPr>
        </p:nvSpPr>
        <p:spPr>
          <a:xfrm>
            <a:off x="3412045" y="1522949"/>
            <a:ext cx="2494721" cy="2226366"/>
          </a:xfrm>
        </p:spPr>
        <p:txBody>
          <a:bodyPr rtlCol="0">
            <a:normAutofit/>
          </a:bodyPr>
          <a:lstStyle>
            <a:lvl1pPr marL="0" indent="0" algn="ctr">
              <a:buNone/>
              <a:defRPr sz="1600">
                <a:solidFill>
                  <a:schemeClr val="tx1"/>
                </a:solidFill>
              </a:defRPr>
            </a:lvl1pPr>
          </a:lstStyle>
          <a:p>
            <a:pPr rtl="0"/>
            <a:r>
              <a:rPr lang="nb-NO" noProof="0"/>
              <a:t>Klikk ikonet for å legge til bilde</a:t>
            </a:r>
          </a:p>
        </p:txBody>
      </p:sp>
      <p:sp>
        <p:nvSpPr>
          <p:cNvPr id="29" name="Plassholder for bilde 33">
            <a:extLst>
              <a:ext uri="{FF2B5EF4-FFF2-40B4-BE49-F238E27FC236}">
                <a16:creationId xmlns:a16="http://schemas.microsoft.com/office/drawing/2014/main" id="{F356E399-83ED-4937-A1CC-F591866C0E8C}"/>
              </a:ext>
            </a:extLst>
          </p:cNvPr>
          <p:cNvSpPr>
            <a:spLocks noGrp="1"/>
          </p:cNvSpPr>
          <p:nvPr>
            <p:ph type="pic" sz="quarter" idx="22" hasCustomPrompt="1"/>
          </p:nvPr>
        </p:nvSpPr>
        <p:spPr>
          <a:xfrm>
            <a:off x="6356669" y="1522949"/>
            <a:ext cx="2494721" cy="2226366"/>
          </a:xfrm>
        </p:spPr>
        <p:txBody>
          <a:bodyPr rtlCol="0">
            <a:normAutofit/>
          </a:bodyPr>
          <a:lstStyle>
            <a:lvl1pPr marL="0" indent="0" algn="ctr">
              <a:buNone/>
              <a:defRPr sz="1600">
                <a:solidFill>
                  <a:schemeClr val="tx1"/>
                </a:solidFill>
              </a:defRPr>
            </a:lvl1pPr>
          </a:lstStyle>
          <a:p>
            <a:pPr rtl="0"/>
            <a:r>
              <a:rPr lang="nb-NO" noProof="0"/>
              <a:t>Klikk ikonet for å legge til bilde</a:t>
            </a:r>
          </a:p>
        </p:txBody>
      </p:sp>
      <p:sp>
        <p:nvSpPr>
          <p:cNvPr id="30" name="Plassholder for bilde 33">
            <a:extLst>
              <a:ext uri="{FF2B5EF4-FFF2-40B4-BE49-F238E27FC236}">
                <a16:creationId xmlns:a16="http://schemas.microsoft.com/office/drawing/2014/main" id="{0967254B-CF1D-4F0D-A7F6-EC4E117B7509}"/>
              </a:ext>
            </a:extLst>
          </p:cNvPr>
          <p:cNvSpPr>
            <a:spLocks noGrp="1"/>
          </p:cNvSpPr>
          <p:nvPr>
            <p:ph type="pic" sz="quarter" idx="23" hasCustomPrompt="1"/>
          </p:nvPr>
        </p:nvSpPr>
        <p:spPr>
          <a:xfrm>
            <a:off x="9301294" y="1522949"/>
            <a:ext cx="2494721" cy="2226366"/>
          </a:xfrm>
        </p:spPr>
        <p:txBody>
          <a:bodyPr rtlCol="0">
            <a:normAutofit/>
          </a:bodyPr>
          <a:lstStyle>
            <a:lvl1pPr marL="0" indent="0" algn="ctr">
              <a:buNone/>
              <a:defRPr sz="1600">
                <a:solidFill>
                  <a:schemeClr val="tx1"/>
                </a:solidFill>
              </a:defRPr>
            </a:lvl1pPr>
          </a:lstStyle>
          <a:p>
            <a:pPr rtl="0"/>
            <a:r>
              <a:rPr lang="nb-NO" noProof="0"/>
              <a:t>Klikk ikonet for å legge til bilde</a:t>
            </a:r>
          </a:p>
        </p:txBody>
      </p:sp>
      <p:sp>
        <p:nvSpPr>
          <p:cNvPr id="31" name="Plassholder for tekst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3" name="Plassholder for tekst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7" name="Plassholder for tekst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38" name="Plassholder for tekst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0" name="Plassholder for tekst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1" name="Plassholder for tekst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2" name="Plassholder for tekst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
        <p:nvSpPr>
          <p:cNvPr id="44" name="Plassholder for tekst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nb-NO" noProof="0"/>
              <a:t>Legg til tekst her</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ssholder for diagram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4900613" y="1233488"/>
            <a:ext cx="6991350" cy="4967287"/>
          </a:xfrm>
        </p:spPr>
        <p:txBody>
          <a:bodyPr rtlCol="0">
            <a:normAutofit/>
          </a:bodyPr>
          <a:lstStyle>
            <a:lvl1pPr marL="0" indent="0" algn="ctr">
              <a:buNone/>
              <a:defRPr sz="2000"/>
            </a:lvl1pPr>
          </a:lstStyle>
          <a:p>
            <a:pPr rtl="0"/>
            <a:r>
              <a:rPr lang="nb-NO" noProof="0"/>
              <a:t>Klikk på ikonet for å legge til diagram</a:t>
            </a:r>
          </a:p>
        </p:txBody>
      </p:sp>
      <p:sp>
        <p:nvSpPr>
          <p:cNvPr id="25" name="Rektangel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6" name="Plassholder for tekst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ssholder for diagram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11520488" cy="4967287"/>
          </a:xfrm>
        </p:spPr>
        <p:txBody>
          <a:bodyPr rtlCol="0">
            <a:normAutofit/>
          </a:bodyPr>
          <a:lstStyle>
            <a:lvl1pPr marL="0" indent="0" algn="ctr">
              <a:buNone/>
              <a:defRPr sz="2000"/>
            </a:lvl1pPr>
          </a:lstStyle>
          <a:p>
            <a:pPr rtl="0"/>
            <a:r>
              <a:rPr lang="nb-NO" noProof="0"/>
              <a:t>Klikk på ikonet for å legge til diagram</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ssholder for diagram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7450621" cy="4967287"/>
          </a:xfrm>
        </p:spPr>
        <p:txBody>
          <a:bodyPr rtlCol="0">
            <a:normAutofit/>
          </a:bodyPr>
          <a:lstStyle>
            <a:lvl1pPr marL="0" indent="0" algn="ctr">
              <a:buNone/>
              <a:defRPr sz="2000"/>
            </a:lvl1pPr>
          </a:lstStyle>
          <a:p>
            <a:pPr rtl="0"/>
            <a:r>
              <a:rPr lang="nb-NO" noProof="0"/>
              <a:t>Klikk på ikonet for å legge til diagram</a:t>
            </a:r>
          </a:p>
        </p:txBody>
      </p:sp>
      <p:sp>
        <p:nvSpPr>
          <p:cNvPr id="5" name="Plassholder for bilde 4">
            <a:extLst>
              <a:ext uri="{FF2B5EF4-FFF2-40B4-BE49-F238E27FC236}">
                <a16:creationId xmlns:a16="http://schemas.microsoft.com/office/drawing/2014/main" id="{F1D1D3DC-359F-47D3-A498-6E5DEF615BD3}"/>
              </a:ext>
            </a:extLst>
          </p:cNvPr>
          <p:cNvSpPr>
            <a:spLocks noGrp="1"/>
          </p:cNvSpPr>
          <p:nvPr>
            <p:ph type="pic" sz="quarter" idx="14" hasCustomPrompt="1"/>
          </p:nvPr>
        </p:nvSpPr>
        <p:spPr>
          <a:xfrm>
            <a:off x="7940675" y="1233488"/>
            <a:ext cx="3951288" cy="4967287"/>
          </a:xfrm>
        </p:spPr>
        <p:txBody>
          <a:bodyPr rtlCol="0">
            <a:normAutofit/>
          </a:bodyPr>
          <a:lstStyle>
            <a:lvl1pPr marL="0" indent="0" algn="ctr">
              <a:buNone/>
              <a:defRPr sz="2000"/>
            </a:lvl1pPr>
          </a:lstStyle>
          <a:p>
            <a:pPr rtl="0"/>
            <a:r>
              <a:rPr lang="nb-NO" noProof="0"/>
              <a:t>Klikk ikonet for å legge til bilde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ssholder for diagram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81415" y="1233488"/>
            <a:ext cx="5512490" cy="4967287"/>
          </a:xfrm>
        </p:spPr>
        <p:txBody>
          <a:bodyPr rtlCol="0">
            <a:normAutofit/>
          </a:bodyPr>
          <a:lstStyle>
            <a:lvl1pPr marL="0" indent="0" algn="ctr">
              <a:buNone/>
              <a:defRPr sz="2000"/>
            </a:lvl1pPr>
          </a:lstStyle>
          <a:p>
            <a:pPr rtl="0"/>
            <a:r>
              <a:rPr lang="nb-NO" noProof="0"/>
              <a:t>Klikk på ikonet for å legge til diagram</a:t>
            </a:r>
          </a:p>
        </p:txBody>
      </p:sp>
      <p:sp>
        <p:nvSpPr>
          <p:cNvPr id="7" name="Plassholder for diagram 3">
            <a:extLst>
              <a:ext uri="{FF2B5EF4-FFF2-40B4-BE49-F238E27FC236}">
                <a16:creationId xmlns:a16="http://schemas.microsoft.com/office/drawing/2014/main" id="{6750280A-6976-42F9-B984-8601DD1972DC}"/>
              </a:ext>
            </a:extLst>
          </p:cNvPr>
          <p:cNvSpPr>
            <a:spLocks noGrp="1"/>
          </p:cNvSpPr>
          <p:nvPr>
            <p:ph type="chart" sz="quarter" idx="14" hasCustomPrompt="1"/>
          </p:nvPr>
        </p:nvSpPr>
        <p:spPr>
          <a:xfrm>
            <a:off x="6379473" y="1233488"/>
            <a:ext cx="5512490" cy="4967287"/>
          </a:xfrm>
        </p:spPr>
        <p:txBody>
          <a:bodyPr rtlCol="0">
            <a:normAutofit/>
          </a:bodyPr>
          <a:lstStyle>
            <a:lvl1pPr marL="0" indent="0" algn="ctr">
              <a:buNone/>
              <a:defRPr sz="2000"/>
            </a:lvl1pPr>
          </a:lstStyle>
          <a:p>
            <a:pPr rtl="0"/>
            <a:r>
              <a:rPr lang="nb-NO" noProof="0"/>
              <a:t>Klikk på ikonet for å legge til diagram</a:t>
            </a:r>
          </a:p>
        </p:txBody>
      </p:sp>
      <p:cxnSp>
        <p:nvCxnSpPr>
          <p:cNvPr id="6" name="Rett linje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DB3C88-F13B-4B5F-920D-B4EFFAA592E5}"/>
              </a:ext>
            </a:extLst>
          </p:cNvPr>
          <p:cNvSpPr>
            <a:spLocks noGrp="1"/>
          </p:cNvSpPr>
          <p:nvPr>
            <p:ph type="title" hasCustomPrompt="1"/>
          </p:nvPr>
        </p:nvSpPr>
        <p:spPr>
          <a:xfrm>
            <a:off x="371475" y="260351"/>
            <a:ext cx="11520488" cy="758824"/>
          </a:xfrm>
        </p:spPr>
        <p:txBody>
          <a:bodyPr rtlCol="0"/>
          <a:lstStyle/>
          <a:p>
            <a:pPr rtl="0"/>
            <a:r>
              <a:rPr lang="nb-NO" noProof="0"/>
              <a:t>Klikk for å redigere tittelstil i malen</a:t>
            </a:r>
          </a:p>
        </p:txBody>
      </p:sp>
      <p:sp>
        <p:nvSpPr>
          <p:cNvPr id="17" name="Plassholder for lysbildenumm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nb-NO" noProof="0" smtClean="0"/>
              <a:t>‹#›</a:t>
            </a:fld>
            <a:endParaRPr lang="nb-NO" noProof="0"/>
          </a:p>
        </p:txBody>
      </p:sp>
      <p:cxnSp>
        <p:nvCxnSpPr>
          <p:cNvPr id="24" name="Rett linje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ssholder for diagram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510622" y="1362696"/>
            <a:ext cx="5552246" cy="2294899"/>
          </a:xfrm>
        </p:spPr>
        <p:txBody>
          <a:bodyPr rtlCol="0">
            <a:normAutofit/>
          </a:bodyPr>
          <a:lstStyle>
            <a:lvl1pPr marL="0" indent="0" algn="ctr">
              <a:buNone/>
              <a:defRPr sz="2000"/>
            </a:lvl1pPr>
          </a:lstStyle>
          <a:p>
            <a:pPr rtl="0"/>
            <a:r>
              <a:rPr lang="nb-NO" noProof="0"/>
              <a:t>Klikk på ikonet for å legge til diagram</a:t>
            </a:r>
          </a:p>
        </p:txBody>
      </p:sp>
      <p:sp>
        <p:nvSpPr>
          <p:cNvPr id="9" name="Plassholder for diagram 3">
            <a:extLst>
              <a:ext uri="{FF2B5EF4-FFF2-40B4-BE49-F238E27FC236}">
                <a16:creationId xmlns:a16="http://schemas.microsoft.com/office/drawing/2014/main" id="{3CC4F2FB-E360-40E2-BDA5-455EB243C216}"/>
              </a:ext>
            </a:extLst>
          </p:cNvPr>
          <p:cNvSpPr>
            <a:spLocks noGrp="1"/>
          </p:cNvSpPr>
          <p:nvPr>
            <p:ph type="chart" sz="quarter" idx="14" hasCustomPrompt="1"/>
          </p:nvPr>
        </p:nvSpPr>
        <p:spPr>
          <a:xfrm>
            <a:off x="500682" y="3781218"/>
            <a:ext cx="5552246" cy="2294899"/>
          </a:xfrm>
        </p:spPr>
        <p:txBody>
          <a:bodyPr rtlCol="0">
            <a:normAutofit/>
          </a:bodyPr>
          <a:lstStyle>
            <a:lvl1pPr marL="0" indent="0" algn="ctr">
              <a:buNone/>
              <a:defRPr sz="2000"/>
            </a:lvl1pPr>
          </a:lstStyle>
          <a:p>
            <a:pPr rtl="0"/>
            <a:r>
              <a:rPr lang="nb-NO" noProof="0"/>
              <a:t>Klikk på ikonet for å legge til diagram</a:t>
            </a:r>
          </a:p>
        </p:txBody>
      </p:sp>
      <p:sp>
        <p:nvSpPr>
          <p:cNvPr id="10" name="Plassholder for diagram 3">
            <a:extLst>
              <a:ext uri="{FF2B5EF4-FFF2-40B4-BE49-F238E27FC236}">
                <a16:creationId xmlns:a16="http://schemas.microsoft.com/office/drawing/2014/main" id="{6373EAFD-6648-4861-97FB-A3961B86C814}"/>
              </a:ext>
            </a:extLst>
          </p:cNvPr>
          <p:cNvSpPr>
            <a:spLocks noGrp="1"/>
          </p:cNvSpPr>
          <p:nvPr>
            <p:ph type="chart" sz="quarter" idx="15" hasCustomPrompt="1"/>
          </p:nvPr>
        </p:nvSpPr>
        <p:spPr>
          <a:xfrm>
            <a:off x="6208643" y="1367561"/>
            <a:ext cx="5552246" cy="2294899"/>
          </a:xfrm>
        </p:spPr>
        <p:txBody>
          <a:bodyPr rtlCol="0">
            <a:normAutofit/>
          </a:bodyPr>
          <a:lstStyle>
            <a:lvl1pPr marL="0" indent="0" algn="ctr">
              <a:buNone/>
              <a:defRPr sz="2000"/>
            </a:lvl1pPr>
          </a:lstStyle>
          <a:p>
            <a:pPr rtl="0"/>
            <a:r>
              <a:rPr lang="nb-NO" noProof="0"/>
              <a:t>Klikk på ikonet for å legge til diagram</a:t>
            </a:r>
          </a:p>
        </p:txBody>
      </p:sp>
      <p:sp>
        <p:nvSpPr>
          <p:cNvPr id="11" name="Plassholder for diagram 3">
            <a:extLst>
              <a:ext uri="{FF2B5EF4-FFF2-40B4-BE49-F238E27FC236}">
                <a16:creationId xmlns:a16="http://schemas.microsoft.com/office/drawing/2014/main" id="{CF0E102C-57E1-46ED-BE41-21C356F42BAD}"/>
              </a:ext>
            </a:extLst>
          </p:cNvPr>
          <p:cNvSpPr>
            <a:spLocks noGrp="1"/>
          </p:cNvSpPr>
          <p:nvPr>
            <p:ph type="chart" sz="quarter" idx="16" hasCustomPrompt="1"/>
          </p:nvPr>
        </p:nvSpPr>
        <p:spPr>
          <a:xfrm>
            <a:off x="6198703" y="3786083"/>
            <a:ext cx="5552246" cy="2294899"/>
          </a:xfrm>
        </p:spPr>
        <p:txBody>
          <a:bodyPr rtlCol="0">
            <a:normAutofit/>
          </a:bodyPr>
          <a:lstStyle>
            <a:lvl1pPr marL="0" indent="0" algn="ctr">
              <a:buNone/>
              <a:defRPr sz="2000"/>
            </a:lvl1pPr>
          </a:lstStyle>
          <a:p>
            <a:pPr rtl="0"/>
            <a:r>
              <a:rPr lang="nb-NO" noProof="0"/>
              <a:t>Klikk på ikonet for å legge til diagram</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5" name="Rektangel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6" name="Rektangel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userDrawn="1">
            <p:ph type="pic" sz="quarter" idx="10" hasCustomPrompt="1"/>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14" name="Rektangel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4E8B51C6-9166-4F67-995A-396809E6533C}"/>
              </a:ext>
            </a:extLst>
          </p:cNvPr>
          <p:cNvSpPr>
            <a:spLocks noGrp="1"/>
          </p:cNvSpPr>
          <p:nvPr userDrawn="1">
            <p:ph type="ctrTitle" hasCustomPrompt="1"/>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nb-NO" noProof="0"/>
              <a:t>Klikk for å redigere tittelstil i malen</a:t>
            </a:r>
          </a:p>
        </p:txBody>
      </p:sp>
      <p:sp>
        <p:nvSpPr>
          <p:cNvPr id="3" name="Undertittel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noProof="0"/>
              <a:t>Klikk for å redigere undertittelstil i malen</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9" name="Plassholder for bilde 8">
            <a:extLst>
              <a:ext uri="{FF2B5EF4-FFF2-40B4-BE49-F238E27FC236}">
                <a16:creationId xmlns:a16="http://schemas.microsoft.com/office/drawing/2014/main" id="{2D02598E-521E-41CD-B068-134834CFF4FF}"/>
              </a:ext>
            </a:extLst>
          </p:cNvPr>
          <p:cNvSpPr>
            <a:spLocks noGrp="1"/>
          </p:cNvSpPr>
          <p:nvPr>
            <p:ph type="pic" sz="quarter" idx="10" hasCustomPrompt="1"/>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nb-NO" noProof="0"/>
              <a:t>Klikk ikonet for å legge til bilde</a:t>
            </a:r>
          </a:p>
        </p:txBody>
      </p:sp>
      <p:sp>
        <p:nvSpPr>
          <p:cNvPr id="2" name="Tittel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defRPr>
            </a:lvl1pPr>
          </a:lstStyle>
          <a:p>
            <a:pPr rtl="0"/>
            <a:r>
              <a:rPr lang="nb-NO" noProof="0"/>
              <a:t>Tusen takk</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nhold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9C3DD3-9184-4434-93FC-DDB3E5B5328C}"/>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4" name="Plassholder for tekst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noProof="0"/>
              <a:t>Klikk for å redigere tekststiler i malen</a:t>
            </a:r>
          </a:p>
        </p:txBody>
      </p:sp>
      <p:sp>
        <p:nvSpPr>
          <p:cNvPr id="7" name="Plassholder for lysbildenumm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e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E2ACFC-0D65-4857-AAEE-904747F38A57}"/>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b-NO" noProof="0"/>
              <a:t>Klikk for å redigere tittelstil i malen</a:t>
            </a:r>
          </a:p>
        </p:txBody>
      </p:sp>
      <p:sp>
        <p:nvSpPr>
          <p:cNvPr id="3" name="Plassholder for bilde 2">
            <a:extLst>
              <a:ext uri="{FF2B5EF4-FFF2-40B4-BE49-F238E27FC236}">
                <a16:creationId xmlns:a16="http://schemas.microsoft.com/office/drawing/2014/main" id="{8A594C5E-E06C-488C-AC82-331C53B94F1C}"/>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b-NO" noProof="0"/>
              <a:t>Klikk ikonet for å legge til bilde</a:t>
            </a:r>
          </a:p>
        </p:txBody>
      </p:sp>
      <p:sp>
        <p:nvSpPr>
          <p:cNvPr id="4" name="Plassholder for tekst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b-NO" noProof="0"/>
              <a:t>Klikk for å redigere tekststiler i malen</a:t>
            </a:r>
          </a:p>
        </p:txBody>
      </p:sp>
      <p:sp>
        <p:nvSpPr>
          <p:cNvPr id="7" name="Plassholder for lysbildenumm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p:txBody>
          <a:bodyPr rtlCol="0"/>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8" name="Rektangel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ln>
                <a:noFill/>
              </a:ln>
            </a:endParaRPr>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1244600" y="260351"/>
            <a:ext cx="9702800" cy="973137"/>
          </a:xfrm>
        </p:spPr>
        <p:txBody>
          <a:bodyPr rtlCol="0">
            <a:normAutofit/>
          </a:bodyPr>
          <a:lstStyle>
            <a:lvl1pPr algn="ctr">
              <a:defRPr sz="44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7" name="Plassholder for bilde 6">
            <a:extLst>
              <a:ext uri="{FF2B5EF4-FFF2-40B4-BE49-F238E27FC236}">
                <a16:creationId xmlns:a16="http://schemas.microsoft.com/office/drawing/2014/main" id="{6D4AFEBD-46AA-4A09-AD19-CDD123811A47}"/>
              </a:ext>
            </a:extLst>
          </p:cNvPr>
          <p:cNvSpPr>
            <a:spLocks noGrp="1"/>
          </p:cNvSpPr>
          <p:nvPr>
            <p:ph type="pic" sz="quarter" idx="13" hasCustomPrompt="1"/>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371476" y="260351"/>
            <a:ext cx="5495926" cy="2138362"/>
          </a:xfrm>
        </p:spPr>
        <p:txBody>
          <a:bodyPr rtlCol="0" anchor="b">
            <a:noAutofit/>
          </a:bodyPr>
          <a:lstStyle>
            <a:lvl1pPr>
              <a:defRPr sz="54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5" name="Plassholder for bilde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nb-NO" noProof="0"/>
              <a:t>Legg til bilde her</a:t>
            </a:r>
          </a:p>
        </p:txBody>
      </p:sp>
      <p:sp>
        <p:nvSpPr>
          <p:cNvPr id="7" name="Plassholder for bilde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nb-NO" noProof="0"/>
              <a:t>Legg til bilde her</a:t>
            </a:r>
          </a:p>
        </p:txBody>
      </p:sp>
      <p:sp>
        <p:nvSpPr>
          <p:cNvPr id="9" name="Rektangel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0" name="Rektangel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1" name="Rektangel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2" name="Rektangel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2" name="Tittel 1">
            <a:extLst>
              <a:ext uri="{FF2B5EF4-FFF2-40B4-BE49-F238E27FC236}">
                <a16:creationId xmlns:a16="http://schemas.microsoft.com/office/drawing/2014/main" id="{E94FD2F3-3119-48E2-B464-A93E23C5A607}"/>
              </a:ext>
            </a:extLst>
          </p:cNvPr>
          <p:cNvSpPr>
            <a:spLocks noGrp="1"/>
          </p:cNvSpPr>
          <p:nvPr>
            <p:ph type="title" hasCustomPrompt="1"/>
          </p:nvPr>
        </p:nvSpPr>
        <p:spPr>
          <a:xfrm>
            <a:off x="371476" y="1016000"/>
            <a:ext cx="3997324" cy="2501899"/>
          </a:xfrm>
        </p:spPr>
        <p:txBody>
          <a:bodyPr rtlCol="0" anchor="b">
            <a:noAutofit/>
          </a:bodyPr>
          <a:lstStyle>
            <a:lvl1pPr>
              <a:defRPr sz="5400"/>
            </a:lvl1pPr>
          </a:lstStyle>
          <a:p>
            <a:pPr rtl="0"/>
            <a:r>
              <a:rPr lang="nb-NO" noProof="0"/>
              <a:t>Klikk for å redigere tittelstil i malen</a:t>
            </a:r>
          </a:p>
        </p:txBody>
      </p:sp>
      <p:sp>
        <p:nvSpPr>
          <p:cNvPr id="3" name="Plassholder for innhold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lysbildenumm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nb-NO" noProof="0" smtClean="0"/>
              <a:t>‹#›</a:t>
            </a:fld>
            <a:endParaRPr lang="nb-NO" noProof="0"/>
          </a:p>
        </p:txBody>
      </p:sp>
      <p:sp>
        <p:nvSpPr>
          <p:cNvPr id="13" name="Plassholder for bilde 6">
            <a:extLst>
              <a:ext uri="{FF2B5EF4-FFF2-40B4-BE49-F238E27FC236}">
                <a16:creationId xmlns:a16="http://schemas.microsoft.com/office/drawing/2014/main" id="{9303FD92-1AC4-4708-B13E-C97E00210D2E}"/>
              </a:ext>
            </a:extLst>
          </p:cNvPr>
          <p:cNvSpPr>
            <a:spLocks noGrp="1"/>
          </p:cNvSpPr>
          <p:nvPr>
            <p:ph type="pic" sz="quarter" idx="13" hasCustomPrompt="1"/>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4" name="Plassholder for bilde 6">
            <a:extLst>
              <a:ext uri="{FF2B5EF4-FFF2-40B4-BE49-F238E27FC236}">
                <a16:creationId xmlns:a16="http://schemas.microsoft.com/office/drawing/2014/main" id="{F6824EBC-CC6E-4D5A-B85A-DAC55ACE8533}"/>
              </a:ext>
            </a:extLst>
          </p:cNvPr>
          <p:cNvSpPr>
            <a:spLocks noGrp="1"/>
          </p:cNvSpPr>
          <p:nvPr>
            <p:ph type="pic" sz="quarter" idx="14" hasCustomPrompt="1"/>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nb-NO" noProof="0"/>
              <a:t>Klikk ikonet for å legge til bilde</a:t>
            </a:r>
          </a:p>
        </p:txBody>
      </p:sp>
      <p:sp>
        <p:nvSpPr>
          <p:cNvPr id="15" name="Rektangel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6" name="Rektangel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17" name="Rektangel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nb-NO" noProof="0"/>
              <a:t>Klikk for å redigere tittelstil i malen</a:t>
            </a:r>
          </a:p>
        </p:txBody>
      </p:sp>
      <p:sp>
        <p:nvSpPr>
          <p:cNvPr id="3" name="Plassholder for tekst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7" name="Rektangel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
        <p:nvSpPr>
          <p:cNvPr id="6" name="Plassholder for lysbildenumm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rtl="0"/>
            <a:fld id="{03DC2DEF-D2FE-4B45-ABA4-9F153FD1C98A}" type="slidenum">
              <a:rPr lang="nb-NO" noProof="0" smtClean="0"/>
              <a:pPr/>
              <a:t>‹#›</a:t>
            </a:fld>
            <a:endParaRPr lang="nb-NO" noProof="0"/>
          </a:p>
        </p:txBody>
      </p:sp>
      <p:sp>
        <p:nvSpPr>
          <p:cNvPr id="8" name="Rektangel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D88EE2-F5F1-7041-DAC3-B4C8EC0F0955}"/>
              </a:ext>
            </a:extLst>
          </p:cNvPr>
          <p:cNvSpPr>
            <a:spLocks noGrp="1"/>
          </p:cNvSpPr>
          <p:nvPr>
            <p:ph type="title"/>
          </p:nvPr>
        </p:nvSpPr>
        <p:spPr>
          <a:xfrm>
            <a:off x="371475" y="260351"/>
            <a:ext cx="11520487" cy="758824"/>
          </a:xfrm>
        </p:spPr>
        <p:txBody>
          <a:bodyPr/>
          <a:lstStyle/>
          <a:p>
            <a:r>
              <a:rPr lang="en-US" dirty="0"/>
              <a:t>PERSONER I VEKST</a:t>
            </a:r>
          </a:p>
        </p:txBody>
      </p:sp>
      <p:sp>
        <p:nvSpPr>
          <p:cNvPr id="13" name="Slide Number Placeholder 2">
            <a:extLst>
              <a:ext uri="{FF2B5EF4-FFF2-40B4-BE49-F238E27FC236}">
                <a16:creationId xmlns:a16="http://schemas.microsoft.com/office/drawing/2014/main" id="{5F6733FD-4A1A-F278-607C-4157BB9869AC}"/>
              </a:ext>
            </a:extLst>
          </p:cNvPr>
          <p:cNvSpPr>
            <a:spLocks noGrp="1"/>
          </p:cNvSpPr>
          <p:nvPr>
            <p:ph type="sldNum" sz="quarter" idx="12"/>
          </p:nvPr>
        </p:nvSpPr>
        <p:spPr>
          <a:xfrm>
            <a:off x="11518900" y="6581978"/>
            <a:ext cx="373062" cy="206104"/>
          </a:xfrm>
        </p:spPr>
        <p:txBody>
          <a:bodyPr/>
          <a:lstStyle/>
          <a:p>
            <a:pPr rtl="0">
              <a:spcAft>
                <a:spcPts val="600"/>
              </a:spcAft>
            </a:pPr>
            <a:fld id="{03DC2DEF-D2FE-4B45-ABA4-9F153FD1C98A}" type="slidenum">
              <a:rPr lang="nb-NO" noProof="0" smtClean="0"/>
              <a:pPr rtl="0">
                <a:spcAft>
                  <a:spcPts val="600"/>
                </a:spcAft>
              </a:pPr>
              <a:t>1</a:t>
            </a:fld>
            <a:endParaRPr lang="nb-NO" noProof="0"/>
          </a:p>
        </p:txBody>
      </p:sp>
      <p:pic>
        <p:nvPicPr>
          <p:cNvPr id="6" name="Plassholder for bilde 5">
            <a:extLst>
              <a:ext uri="{FF2B5EF4-FFF2-40B4-BE49-F238E27FC236}">
                <a16:creationId xmlns:a16="http://schemas.microsoft.com/office/drawing/2014/main" id="{251CEBEB-5088-4E63-81A4-0DCEB5B45207}"/>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19276" r="1" b="17971"/>
          <a:stretch>
            <a:fillRect/>
          </a:stretch>
        </p:blipFill>
        <p:spPr>
          <a:xfrm>
            <a:off x="371475" y="1233488"/>
            <a:ext cx="5572125" cy="3973512"/>
          </a:xfrm>
          <a:noFill/>
        </p:spPr>
      </p:pic>
      <p:pic>
        <p:nvPicPr>
          <p:cNvPr id="5" name="Bilde 4" descr="Et bilde som inneholder tekst, Font, Grafikk, hvit&#10;&#10;KI-generert innhold kan være feil.">
            <a:extLst>
              <a:ext uri="{FF2B5EF4-FFF2-40B4-BE49-F238E27FC236}">
                <a16:creationId xmlns:a16="http://schemas.microsoft.com/office/drawing/2014/main" id="{8DF5CB3D-5584-13DB-E808-E9E2CE299D24}"/>
              </a:ext>
            </a:extLst>
          </p:cNvPr>
          <p:cNvPicPr>
            <a:picLocks noChangeAspect="1"/>
          </p:cNvPicPr>
          <p:nvPr/>
        </p:nvPicPr>
        <p:blipFill>
          <a:blip r:embed="rId4"/>
          <a:srcRect t="14108" r="-2" b="14580"/>
          <a:stretch>
            <a:fillRect/>
          </a:stretch>
        </p:blipFill>
        <p:spPr>
          <a:xfrm>
            <a:off x="6319837" y="2227263"/>
            <a:ext cx="5572125" cy="3973512"/>
          </a:xfrm>
          <a:prstGeom prst="rect">
            <a:avLst/>
          </a:prstGeom>
          <a:noFill/>
        </p:spPr>
      </p:pic>
      <p:sp>
        <p:nvSpPr>
          <p:cNvPr id="4" name="Undertittel 3">
            <a:extLst>
              <a:ext uri="{FF2B5EF4-FFF2-40B4-BE49-F238E27FC236}">
                <a16:creationId xmlns:a16="http://schemas.microsoft.com/office/drawing/2014/main" id="{C6D24F99-E026-485A-96CD-AEC98137262A}"/>
              </a:ext>
            </a:extLst>
          </p:cNvPr>
          <p:cNvSpPr>
            <a:spLocks noGrp="1"/>
          </p:cNvSpPr>
          <p:nvPr>
            <p:ph type="body" sz="quarter" idx="15"/>
          </p:nvPr>
        </p:nvSpPr>
        <p:spPr>
          <a:xfrm>
            <a:off x="534987" y="5380667"/>
            <a:ext cx="5245100" cy="711200"/>
          </a:xfrm>
        </p:spPr>
        <p:txBody>
          <a:bodyPr rtlCol="0" anchor="ctr">
            <a:normAutofit/>
          </a:bodyPr>
          <a:lstStyle/>
          <a:p>
            <a:pPr rtl="0"/>
            <a:r>
              <a:rPr lang="nb-NO" dirty="0"/>
              <a:t>ER ET SELSKAP I VEKST</a:t>
            </a:r>
          </a:p>
        </p:txBody>
      </p:sp>
      <p:sp>
        <p:nvSpPr>
          <p:cNvPr id="3" name="Tittel 2">
            <a:extLst>
              <a:ext uri="{FF2B5EF4-FFF2-40B4-BE49-F238E27FC236}">
                <a16:creationId xmlns:a16="http://schemas.microsoft.com/office/drawing/2014/main" id="{3D71C9CD-CAE8-4AC8-936D-333769D479E5}"/>
              </a:ext>
            </a:extLst>
          </p:cNvPr>
          <p:cNvSpPr>
            <a:spLocks noGrp="1"/>
          </p:cNvSpPr>
          <p:nvPr>
            <p:ph type="body" sz="quarter" idx="16"/>
          </p:nvPr>
        </p:nvSpPr>
        <p:spPr>
          <a:xfrm>
            <a:off x="6483348" y="1342395"/>
            <a:ext cx="5245100" cy="711200"/>
          </a:xfrm>
        </p:spPr>
        <p:txBody>
          <a:bodyPr rtlCol="0" anchor="ctr">
            <a:normAutofit/>
          </a:bodyPr>
          <a:lstStyle/>
          <a:p>
            <a:pPr rtl="0"/>
            <a:r>
              <a:rPr lang="nb-NO" dirty="0"/>
              <a:t>DEN ANSATTE I FOKUS</a:t>
            </a:r>
          </a:p>
        </p:txBody>
      </p:sp>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F91B-766D-F5AD-B391-239ADB7AE3C7}"/>
            </a:ext>
          </a:extLst>
        </p:cNvPr>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510AEB18-914B-0218-172E-BFB5F8EC7790}"/>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50018" y="260350"/>
            <a:ext cx="11891963" cy="6300788"/>
          </a:xfrm>
        </p:spPr>
      </p:pic>
      <p:sp>
        <p:nvSpPr>
          <p:cNvPr id="3" name="Tittel 5">
            <a:extLst>
              <a:ext uri="{FF2B5EF4-FFF2-40B4-BE49-F238E27FC236}">
                <a16:creationId xmlns:a16="http://schemas.microsoft.com/office/drawing/2014/main" id="{8C4C7533-883D-BEC5-250D-CE9054678C98}"/>
              </a:ext>
            </a:extLst>
          </p:cNvPr>
          <p:cNvSpPr txBox="1">
            <a:spLocks/>
          </p:cNvSpPr>
          <p:nvPr/>
        </p:nvSpPr>
        <p:spPr>
          <a:xfrm>
            <a:off x="3459617" y="1031123"/>
            <a:ext cx="5272764" cy="1551573"/>
          </a:xfrm>
          <a:prstGeom prst="rect">
            <a:avLst/>
          </a:prstGeom>
        </p:spPr>
        <p:txBody>
          <a:bodyPr rtlCol="0"/>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nb-NO" sz="6000" dirty="0"/>
              <a:t>Spørsmål? </a:t>
            </a:r>
          </a:p>
        </p:txBody>
      </p:sp>
    </p:spTree>
    <p:extLst>
      <p:ext uri="{BB962C8B-B14F-4D97-AF65-F5344CB8AC3E}">
        <p14:creationId xmlns:p14="http://schemas.microsoft.com/office/powerpoint/2010/main" val="95769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DE253D32-8B7B-47D0-BB63-402C3DB9B549}"/>
              </a:ext>
            </a:extLst>
          </p:cNvPr>
          <p:cNvSpPr>
            <a:spLocks noGrp="1"/>
          </p:cNvSpPr>
          <p:nvPr>
            <p:ph type="title"/>
          </p:nvPr>
        </p:nvSpPr>
        <p:spPr/>
        <p:txBody>
          <a:bodyPr rtlCol="0"/>
          <a:lstStyle/>
          <a:p>
            <a:r>
              <a:rPr lang="nb-NO" dirty="0"/>
              <a:t>Formål og verdiskapning</a:t>
            </a:r>
          </a:p>
        </p:txBody>
      </p:sp>
      <p:sp>
        <p:nvSpPr>
          <p:cNvPr id="7" name="Plassholder for innhold 6">
            <a:extLst>
              <a:ext uri="{FF2B5EF4-FFF2-40B4-BE49-F238E27FC236}">
                <a16:creationId xmlns:a16="http://schemas.microsoft.com/office/drawing/2014/main" id="{1D6EB617-E017-4B26-9576-8578E948979A}"/>
              </a:ext>
            </a:extLst>
          </p:cNvPr>
          <p:cNvSpPr>
            <a:spLocks noGrp="1"/>
          </p:cNvSpPr>
          <p:nvPr>
            <p:ph idx="1"/>
          </p:nvPr>
        </p:nvSpPr>
        <p:spPr>
          <a:xfrm>
            <a:off x="6619198" y="3073967"/>
            <a:ext cx="5272764" cy="2920433"/>
          </a:xfrm>
        </p:spPr>
        <p:txBody>
          <a:bodyPr rtlCol="0">
            <a:normAutofit/>
          </a:bodyPr>
          <a:lstStyle/>
          <a:p>
            <a:r>
              <a:rPr lang="nb-NO" dirty="0"/>
              <a:t>Ved å ha fokus på den ansatte til å prestere bedre i jobben, gjennom å lære hvordan vi bygger strategier, struktur og klarhet i personlige og bedriftens mål, gir dette mental styrke, indre motivasjon, gjennomføringskraft, bærekraftige gode vaner og handlingsmønstre som varer livet ut. </a:t>
            </a:r>
          </a:p>
          <a:p>
            <a:pPr marL="0" indent="0" algn="ctr">
              <a:buNone/>
            </a:pPr>
            <a:r>
              <a:rPr lang="nb-NO" b="1" i="1" dirty="0"/>
              <a:t>Når man bruker arbeidsplassen som arena…</a:t>
            </a:r>
          </a:p>
          <a:p>
            <a:pPr marL="0" indent="0" algn="ctr">
              <a:buNone/>
            </a:pPr>
            <a:r>
              <a:rPr lang="nb-NO" b="1" i="1" dirty="0"/>
              <a:t>VINN – VINN!</a:t>
            </a:r>
          </a:p>
        </p:txBody>
      </p:sp>
      <p:sp>
        <p:nvSpPr>
          <p:cNvPr id="4" name="Plassholder for lysbildenummer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rtlCol="0"/>
          <a:lstStyle/>
          <a:p>
            <a:pPr rtl="0"/>
            <a:fld id="{03DC2DEF-D2FE-4B45-ABA4-9F153FD1C98A}" type="slidenum">
              <a:rPr lang="nb-NO" smtClean="0"/>
              <a:t>2</a:t>
            </a:fld>
            <a:endParaRPr lang="nb-NO"/>
          </a:p>
        </p:txBody>
      </p:sp>
      <p:pic>
        <p:nvPicPr>
          <p:cNvPr id="10" name="Plassholder for bilde 9">
            <a:extLst>
              <a:ext uri="{FF2B5EF4-FFF2-40B4-BE49-F238E27FC236}">
                <a16:creationId xmlns:a16="http://schemas.microsoft.com/office/drawing/2014/main" id="{618DD966-19F0-4350-AC58-AE86C210BDD3}"/>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031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F3494C0-ABDD-4C4D-8C46-49B8F20CC7E9}"/>
              </a:ext>
            </a:extLst>
          </p:cNvPr>
          <p:cNvSpPr>
            <a:spLocks noGrp="1"/>
          </p:cNvSpPr>
          <p:nvPr>
            <p:ph type="title"/>
          </p:nvPr>
        </p:nvSpPr>
        <p:spPr/>
        <p:txBody>
          <a:bodyPr rtlCol="0">
            <a:normAutofit/>
          </a:bodyPr>
          <a:lstStyle/>
          <a:p>
            <a:r>
              <a:rPr lang="nb-NO" dirty="0"/>
              <a:t>Formål – Den ansatte i fokus</a:t>
            </a:r>
          </a:p>
        </p:txBody>
      </p:sp>
      <p:sp>
        <p:nvSpPr>
          <p:cNvPr id="3" name="Plassholder for lysbildenummer 2">
            <a:extLst>
              <a:ext uri="{FF2B5EF4-FFF2-40B4-BE49-F238E27FC236}">
                <a16:creationId xmlns:a16="http://schemas.microsoft.com/office/drawing/2014/main" id="{C9D622C3-EE4F-4FB9-94FB-550563528286}"/>
              </a:ext>
            </a:extLst>
          </p:cNvPr>
          <p:cNvSpPr>
            <a:spLocks noGrp="1"/>
          </p:cNvSpPr>
          <p:nvPr>
            <p:ph type="sldNum" sz="quarter" idx="12"/>
          </p:nvPr>
        </p:nvSpPr>
        <p:spPr/>
        <p:txBody>
          <a:bodyPr rtlCol="0"/>
          <a:lstStyle/>
          <a:p>
            <a:pPr rtl="0"/>
            <a:fld id="{03DC2DEF-D2FE-4B45-ABA4-9F153FD1C98A}" type="slidenum">
              <a:rPr lang="nb-NO" smtClean="0"/>
              <a:t>3</a:t>
            </a:fld>
            <a:endParaRPr lang="nb-NO"/>
          </a:p>
        </p:txBody>
      </p:sp>
      <p:pic>
        <p:nvPicPr>
          <p:cNvPr id="8" name="Plassholder for bilde 7">
            <a:extLst>
              <a:ext uri="{FF2B5EF4-FFF2-40B4-BE49-F238E27FC236}">
                <a16:creationId xmlns:a16="http://schemas.microsoft.com/office/drawing/2014/main" id="{2DE860BC-070C-49AE-AF30-7F05D59402B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62884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151932C-7145-4FBD-B81D-9ADC42401B87}"/>
              </a:ext>
            </a:extLst>
          </p:cNvPr>
          <p:cNvSpPr>
            <a:spLocks noGrp="1"/>
          </p:cNvSpPr>
          <p:nvPr>
            <p:ph type="title"/>
          </p:nvPr>
        </p:nvSpPr>
        <p:spPr/>
        <p:txBody>
          <a:bodyPr rtlCol="0"/>
          <a:lstStyle/>
          <a:p>
            <a:pPr rtl="0"/>
            <a:r>
              <a:rPr lang="nb-NO" dirty="0"/>
              <a:t>Verdiskapning</a:t>
            </a:r>
          </a:p>
        </p:txBody>
      </p:sp>
      <p:sp>
        <p:nvSpPr>
          <p:cNvPr id="6" name="Plassholder for innhold 5">
            <a:extLst>
              <a:ext uri="{FF2B5EF4-FFF2-40B4-BE49-F238E27FC236}">
                <a16:creationId xmlns:a16="http://schemas.microsoft.com/office/drawing/2014/main" id="{33DA7B46-E592-40C7-91D7-A26B47A30C67}"/>
              </a:ext>
            </a:extLst>
          </p:cNvPr>
          <p:cNvSpPr>
            <a:spLocks noGrp="1"/>
          </p:cNvSpPr>
          <p:nvPr>
            <p:ph sz="half" idx="1"/>
          </p:nvPr>
        </p:nvSpPr>
        <p:spPr/>
        <p:txBody>
          <a:bodyPr rtlCol="0"/>
          <a:lstStyle/>
          <a:p>
            <a:pPr marL="0" indent="0" algn="ctr">
              <a:buNone/>
            </a:pPr>
            <a:r>
              <a:rPr lang="nb-NO" b="1" dirty="0"/>
              <a:t>Vi tar utgangspunkt i at mennesker presterer best når:</a:t>
            </a:r>
          </a:p>
          <a:p>
            <a:r>
              <a:rPr lang="nb-NO" dirty="0"/>
              <a:t>Personlige mål og jobbrelaterte mål henger sammen</a:t>
            </a:r>
          </a:p>
          <a:p>
            <a:r>
              <a:rPr lang="nb-NO" dirty="0"/>
              <a:t>De opplever mestring, fremgang og mening</a:t>
            </a:r>
          </a:p>
          <a:p>
            <a:r>
              <a:rPr lang="nb-NO" dirty="0"/>
              <a:t>De har verktøy for å håndtere både ytre krav og indre press</a:t>
            </a:r>
          </a:p>
          <a:p>
            <a:r>
              <a:rPr lang="nb-NO" dirty="0"/>
              <a:t>Utvikling i arbeidslivet kan ikke skilles fullstendig fra privatlivet – derfor jobber jeg helhetlig, og profesjonelt.</a:t>
            </a:r>
          </a:p>
        </p:txBody>
      </p:sp>
      <p:sp>
        <p:nvSpPr>
          <p:cNvPr id="7" name="Plassholder for innhold 6">
            <a:extLst>
              <a:ext uri="{FF2B5EF4-FFF2-40B4-BE49-F238E27FC236}">
                <a16:creationId xmlns:a16="http://schemas.microsoft.com/office/drawing/2014/main" id="{A7F42263-DE86-44BB-AC19-CD7982D365B2}"/>
              </a:ext>
            </a:extLst>
          </p:cNvPr>
          <p:cNvSpPr>
            <a:spLocks noGrp="1"/>
          </p:cNvSpPr>
          <p:nvPr>
            <p:ph sz="half" idx="2"/>
          </p:nvPr>
        </p:nvSpPr>
        <p:spPr/>
        <p:txBody>
          <a:bodyPr rtlCol="0"/>
          <a:lstStyle/>
          <a:p>
            <a:r>
              <a:rPr lang="nb-NO" dirty="0"/>
              <a:t>Økt produktivitet og effektivitet</a:t>
            </a:r>
          </a:p>
          <a:p>
            <a:r>
              <a:rPr lang="nb-NO" dirty="0"/>
              <a:t>Bedre medarbeiderengasjement og eierskap</a:t>
            </a:r>
          </a:p>
          <a:p>
            <a:r>
              <a:rPr lang="nb-NO" dirty="0"/>
              <a:t>Forebyggende for utbrenthet</a:t>
            </a:r>
          </a:p>
          <a:p>
            <a:r>
              <a:rPr lang="nb-NO" dirty="0"/>
              <a:t>Bedre leder–medarbeider-dialog</a:t>
            </a:r>
          </a:p>
          <a:p>
            <a:r>
              <a:rPr lang="nb-NO" dirty="0"/>
              <a:t>Mindre sykefravær</a:t>
            </a:r>
          </a:p>
          <a:p>
            <a:r>
              <a:rPr lang="nb-NO" dirty="0"/>
              <a:t>Tydeligere sammenheng mellom mål, innsats og resultater</a:t>
            </a:r>
          </a:p>
        </p:txBody>
      </p:sp>
      <p:sp>
        <p:nvSpPr>
          <p:cNvPr id="3" name="Plassholder for lysbildenummer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rtlCol="0"/>
          <a:lstStyle/>
          <a:p>
            <a:pPr rtl="0"/>
            <a:fld id="{03DC2DEF-D2FE-4B45-ABA4-9F153FD1C98A}" type="slidenum">
              <a:rPr lang="nb-NO" smtClean="0"/>
              <a:t>4</a:t>
            </a:fld>
            <a:endParaRPr lang="nb-NO"/>
          </a:p>
        </p:txBody>
      </p:sp>
      <p:pic>
        <p:nvPicPr>
          <p:cNvPr id="11" name="Plassholder for bilde 12">
            <a:extLst>
              <a:ext uri="{FF2B5EF4-FFF2-40B4-BE49-F238E27FC236}">
                <a16:creationId xmlns:a16="http://schemas.microsoft.com/office/drawing/2014/main" id="{D38CA64A-11C5-4BD7-8A2D-E6D58794D6D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8757" t="-231" r="16551" b="231"/>
          <a:stretch/>
        </p:blipFill>
        <p:spPr>
          <a:xfrm>
            <a:off x="3967163" y="1233488"/>
            <a:ext cx="4257675" cy="5148262"/>
          </a:xfrm>
        </p:spPr>
      </p:pic>
    </p:spTree>
    <p:extLst>
      <p:ext uri="{BB962C8B-B14F-4D97-AF65-F5344CB8AC3E}">
        <p14:creationId xmlns:p14="http://schemas.microsoft.com/office/powerpoint/2010/main" val="324238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lassholder for bilde 16">
            <a:extLst>
              <a:ext uri="{FF2B5EF4-FFF2-40B4-BE49-F238E27FC236}">
                <a16:creationId xmlns:a16="http://schemas.microsoft.com/office/drawing/2014/main" id="{18B7855D-2DE6-49A4-BA98-97404403C66B}"/>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2" name="Tittel 5">
            <a:extLst>
              <a:ext uri="{FF2B5EF4-FFF2-40B4-BE49-F238E27FC236}">
                <a16:creationId xmlns:a16="http://schemas.microsoft.com/office/drawing/2014/main" id="{7973CFF0-D270-0482-CB21-6702E5360834}"/>
              </a:ext>
            </a:extLst>
          </p:cNvPr>
          <p:cNvSpPr txBox="1">
            <a:spLocks/>
          </p:cNvSpPr>
          <p:nvPr/>
        </p:nvSpPr>
        <p:spPr>
          <a:xfrm>
            <a:off x="3685497" y="991376"/>
            <a:ext cx="5272764" cy="1551573"/>
          </a:xfrm>
          <a:prstGeom prst="rect">
            <a:avLst/>
          </a:prstGeom>
        </p:spPr>
        <p:txBody>
          <a:bodyPr rtlCol="0"/>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nb-NO" sz="6000" dirty="0"/>
              <a:t>Spørsmål? </a:t>
            </a:r>
          </a:p>
        </p:txBody>
      </p:sp>
    </p:spTree>
    <p:extLst>
      <p:ext uri="{BB962C8B-B14F-4D97-AF65-F5344CB8AC3E}">
        <p14:creationId xmlns:p14="http://schemas.microsoft.com/office/powerpoint/2010/main" val="19607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DEF48F30-BEB4-44C7-9F35-3BBB61CF89AF}"/>
              </a:ext>
            </a:extLst>
          </p:cNvPr>
          <p:cNvSpPr>
            <a:spLocks noGrp="1"/>
          </p:cNvSpPr>
          <p:nvPr>
            <p:ph type="title"/>
          </p:nvPr>
        </p:nvSpPr>
        <p:spPr/>
        <p:txBody>
          <a:bodyPr rtlCol="0"/>
          <a:lstStyle/>
          <a:p>
            <a:pPr rtl="0"/>
            <a:r>
              <a:rPr lang="nb-NO" dirty="0"/>
              <a:t>Hvordan jobber vi? </a:t>
            </a:r>
          </a:p>
        </p:txBody>
      </p:sp>
      <p:sp>
        <p:nvSpPr>
          <p:cNvPr id="3" name="Plassholder for lysbildenummer 2">
            <a:extLst>
              <a:ext uri="{FF2B5EF4-FFF2-40B4-BE49-F238E27FC236}">
                <a16:creationId xmlns:a16="http://schemas.microsoft.com/office/drawing/2014/main" id="{FE60433D-E380-4571-991C-16B6CE7A48BE}"/>
              </a:ext>
            </a:extLst>
          </p:cNvPr>
          <p:cNvSpPr>
            <a:spLocks noGrp="1"/>
          </p:cNvSpPr>
          <p:nvPr>
            <p:ph type="sldNum" sz="quarter" idx="12"/>
          </p:nvPr>
        </p:nvSpPr>
        <p:spPr/>
        <p:txBody>
          <a:bodyPr rtlCol="0"/>
          <a:lstStyle/>
          <a:p>
            <a:pPr rtl="0"/>
            <a:fld id="{03DC2DEF-D2FE-4B45-ABA4-9F153FD1C98A}" type="slidenum">
              <a:rPr lang="nb-NO" smtClean="0"/>
              <a:t>6</a:t>
            </a:fld>
            <a:endParaRPr lang="nb-NO"/>
          </a:p>
        </p:txBody>
      </p:sp>
      <p:sp>
        <p:nvSpPr>
          <p:cNvPr id="12" name="Plassholder for tekst 11">
            <a:extLst>
              <a:ext uri="{FF2B5EF4-FFF2-40B4-BE49-F238E27FC236}">
                <a16:creationId xmlns:a16="http://schemas.microsoft.com/office/drawing/2014/main" id="{4241C871-580D-4A29-A334-0208A8E479B9}"/>
              </a:ext>
            </a:extLst>
          </p:cNvPr>
          <p:cNvSpPr>
            <a:spLocks noGrp="1"/>
          </p:cNvSpPr>
          <p:nvPr>
            <p:ph type="body" sz="quarter" idx="3"/>
          </p:nvPr>
        </p:nvSpPr>
        <p:spPr/>
        <p:txBody>
          <a:bodyPr rtlCol="0"/>
          <a:lstStyle/>
          <a:p>
            <a:pPr rtl="0"/>
            <a:r>
              <a:rPr lang="nb-NO" dirty="0"/>
              <a:t>Workshops</a:t>
            </a:r>
          </a:p>
        </p:txBody>
      </p:sp>
      <p:sp>
        <p:nvSpPr>
          <p:cNvPr id="13" name="Plassholder for innhold 12">
            <a:extLst>
              <a:ext uri="{FF2B5EF4-FFF2-40B4-BE49-F238E27FC236}">
                <a16:creationId xmlns:a16="http://schemas.microsoft.com/office/drawing/2014/main" id="{0097C6D9-3930-4866-9E88-F17648880044}"/>
              </a:ext>
            </a:extLst>
          </p:cNvPr>
          <p:cNvSpPr>
            <a:spLocks noGrp="1"/>
          </p:cNvSpPr>
          <p:nvPr>
            <p:ph sz="quarter" idx="4"/>
          </p:nvPr>
        </p:nvSpPr>
        <p:spPr/>
        <p:txBody>
          <a:bodyPr rtlCol="0"/>
          <a:lstStyle/>
          <a:p>
            <a:pPr rtl="0"/>
            <a:r>
              <a:rPr lang="nb-NO" dirty="0"/>
              <a:t>Prosjekter</a:t>
            </a:r>
          </a:p>
          <a:p>
            <a:pPr rtl="0"/>
            <a:r>
              <a:rPr lang="nb-NO" dirty="0"/>
              <a:t>Prøving av nye strategier og utvikling sammen. </a:t>
            </a:r>
          </a:p>
          <a:p>
            <a:pPr rtl="0"/>
            <a:r>
              <a:rPr lang="nb-NO" dirty="0"/>
              <a:t>Dele opplevelser og erfaring slik at vi kan dra nytte av andres opplevelser i gruppen. </a:t>
            </a:r>
          </a:p>
          <a:p>
            <a:pPr rtl="0"/>
            <a:r>
              <a:rPr lang="nb-NO" dirty="0" err="1"/>
              <a:t>War</a:t>
            </a:r>
            <a:r>
              <a:rPr lang="nb-NO" dirty="0"/>
              <a:t>-games og utfordringer.</a:t>
            </a:r>
          </a:p>
        </p:txBody>
      </p:sp>
      <p:sp>
        <p:nvSpPr>
          <p:cNvPr id="10" name="Plassholder for tekst 9">
            <a:extLst>
              <a:ext uri="{FF2B5EF4-FFF2-40B4-BE49-F238E27FC236}">
                <a16:creationId xmlns:a16="http://schemas.microsoft.com/office/drawing/2014/main" id="{41B8DC8C-1FD7-4773-B07E-7E4432766A4E}"/>
              </a:ext>
            </a:extLst>
          </p:cNvPr>
          <p:cNvSpPr>
            <a:spLocks noGrp="1"/>
          </p:cNvSpPr>
          <p:nvPr>
            <p:ph type="body" idx="1"/>
          </p:nvPr>
        </p:nvSpPr>
        <p:spPr/>
        <p:txBody>
          <a:bodyPr rtlCol="0"/>
          <a:lstStyle/>
          <a:p>
            <a:pPr rtl="0"/>
            <a:r>
              <a:rPr lang="nb-NO" dirty="0"/>
              <a:t>Gruppe timer</a:t>
            </a:r>
          </a:p>
        </p:txBody>
      </p:sp>
      <p:sp>
        <p:nvSpPr>
          <p:cNvPr id="11" name="Plassholder for innhold 10">
            <a:extLst>
              <a:ext uri="{FF2B5EF4-FFF2-40B4-BE49-F238E27FC236}">
                <a16:creationId xmlns:a16="http://schemas.microsoft.com/office/drawing/2014/main" id="{2B253683-524F-46CF-BFCD-BFF6A7A920A7}"/>
              </a:ext>
            </a:extLst>
          </p:cNvPr>
          <p:cNvSpPr>
            <a:spLocks noGrp="1"/>
          </p:cNvSpPr>
          <p:nvPr>
            <p:ph sz="half" idx="2"/>
          </p:nvPr>
        </p:nvSpPr>
        <p:spPr/>
        <p:txBody>
          <a:bodyPr rtlCol="0"/>
          <a:lstStyle/>
          <a:p>
            <a:pPr rtl="0"/>
            <a:r>
              <a:rPr lang="nb-NO" dirty="0"/>
              <a:t>Strategibygging</a:t>
            </a:r>
          </a:p>
          <a:p>
            <a:pPr rtl="0"/>
            <a:r>
              <a:rPr lang="nb-NO"/>
              <a:t>Mestringsteknikker</a:t>
            </a:r>
            <a:endParaRPr lang="nb-NO" dirty="0"/>
          </a:p>
          <a:p>
            <a:pPr rtl="0"/>
            <a:r>
              <a:rPr lang="nb-NO" dirty="0"/>
              <a:t>Kurs og utdanning</a:t>
            </a:r>
          </a:p>
          <a:p>
            <a:pPr rtl="0"/>
            <a:r>
              <a:rPr lang="nb-NO" dirty="0"/>
              <a:t>Mentalitet og selvtillit</a:t>
            </a:r>
          </a:p>
          <a:p>
            <a:pPr rtl="0"/>
            <a:r>
              <a:rPr lang="nb-NO" dirty="0"/>
              <a:t>Motivasjons foredrag</a:t>
            </a:r>
          </a:p>
        </p:txBody>
      </p:sp>
      <p:pic>
        <p:nvPicPr>
          <p:cNvPr id="17" name="Plassholder for bilde 16">
            <a:extLst>
              <a:ext uri="{FF2B5EF4-FFF2-40B4-BE49-F238E27FC236}">
                <a16:creationId xmlns:a16="http://schemas.microsoft.com/office/drawing/2014/main" id="{38B0024B-0AD8-4DDB-8486-A9BD3A8E9FAC}"/>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71476" y="1593851"/>
            <a:ext cx="5582064" cy="1929569"/>
          </a:xfrm>
        </p:spPr>
      </p:pic>
      <p:pic>
        <p:nvPicPr>
          <p:cNvPr id="19" name="Plassholder for bilde 18">
            <a:extLst>
              <a:ext uri="{FF2B5EF4-FFF2-40B4-BE49-F238E27FC236}">
                <a16:creationId xmlns:a16="http://schemas.microsoft.com/office/drawing/2014/main" id="{18D1195C-D9D4-4994-BAD9-68AA2C2BD35A}"/>
              </a:ext>
              <a:ext uri="{C183D7F6-B498-43B3-948B-1728B52AA6E4}">
                <adec:decorative xmlns:adec="http://schemas.microsoft.com/office/drawing/2017/decorative" val="1"/>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549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C6BEE08E-D5C0-42E2-AB73-7CCC07B72E39}"/>
              </a:ext>
            </a:extLst>
          </p:cNvPr>
          <p:cNvSpPr>
            <a:spLocks noGrp="1"/>
          </p:cNvSpPr>
          <p:nvPr>
            <p:ph type="body" sz="quarter" idx="16"/>
          </p:nvPr>
        </p:nvSpPr>
        <p:spPr>
          <a:xfrm>
            <a:off x="6254749" y="1195754"/>
            <a:ext cx="5372096" cy="878151"/>
          </a:xfrm>
        </p:spPr>
        <p:txBody>
          <a:bodyPr rtlCol="0"/>
          <a:lstStyle/>
          <a:p>
            <a:pPr marL="342900" indent="-342900" rtl="0">
              <a:buFont typeface="Arial" panose="020B0604020202020204" pitchFamily="34" charset="0"/>
              <a:buChar char="•"/>
            </a:pPr>
            <a:r>
              <a:rPr lang="nb-NO" dirty="0"/>
              <a:t>P2P timer</a:t>
            </a:r>
          </a:p>
          <a:p>
            <a:pPr marL="342900" indent="-342900" rtl="0">
              <a:buFont typeface="Arial" panose="020B0604020202020204" pitchFamily="34" charset="0"/>
              <a:buChar char="•"/>
            </a:pPr>
            <a:r>
              <a:rPr lang="nb-NO" dirty="0"/>
              <a:t>Ute i bedrift eller kontor</a:t>
            </a:r>
          </a:p>
        </p:txBody>
      </p:sp>
      <p:sp>
        <p:nvSpPr>
          <p:cNvPr id="3" name="Plassholder for lysbildenummer 2">
            <a:extLst>
              <a:ext uri="{FF2B5EF4-FFF2-40B4-BE49-F238E27FC236}">
                <a16:creationId xmlns:a16="http://schemas.microsoft.com/office/drawing/2014/main" id="{8D0BEB88-12D3-41F1-B6BA-706EF7480FD3}"/>
              </a:ext>
            </a:extLst>
          </p:cNvPr>
          <p:cNvSpPr>
            <a:spLocks noGrp="1"/>
          </p:cNvSpPr>
          <p:nvPr>
            <p:ph type="sldNum" sz="quarter" idx="4294967295"/>
          </p:nvPr>
        </p:nvSpPr>
        <p:spPr>
          <a:xfrm>
            <a:off x="11818938" y="6581775"/>
            <a:ext cx="373062" cy="206375"/>
          </a:xfrm>
        </p:spPr>
        <p:txBody>
          <a:bodyPr rtlCol="0"/>
          <a:lstStyle/>
          <a:p>
            <a:pPr rtl="0"/>
            <a:fld id="{03DC2DEF-D2FE-4B45-ABA4-9F153FD1C98A}" type="slidenum">
              <a:rPr lang="nb-NO" smtClean="0"/>
              <a:t>7</a:t>
            </a:fld>
            <a:endParaRPr lang="nb-NO"/>
          </a:p>
        </p:txBody>
      </p:sp>
      <p:pic>
        <p:nvPicPr>
          <p:cNvPr id="6" name="Plassholder for bilde 5" descr="Knyttneve som støter">
            <a:extLst>
              <a:ext uri="{FF2B5EF4-FFF2-40B4-BE49-F238E27FC236}">
                <a16:creationId xmlns:a16="http://schemas.microsoft.com/office/drawing/2014/main" id="{3A0BBDAF-5FDA-C19C-7E50-8A2A1C16BE52}"/>
              </a:ext>
            </a:extLst>
          </p:cNvPr>
          <p:cNvPicPr>
            <a:picLocks noGrp="1" noChangeAspect="1"/>
          </p:cNvPicPr>
          <p:nvPr>
            <p:ph type="pic" sz="quarter" idx="13"/>
          </p:nvPr>
        </p:nvPicPr>
        <p:blipFill>
          <a:blip r:embed="rId3"/>
          <a:srcRect l="3369" r="3369"/>
          <a:stretch>
            <a:fillRect/>
          </a:stretch>
        </p:blipFill>
        <p:spPr/>
      </p:pic>
      <p:pic>
        <p:nvPicPr>
          <p:cNvPr id="12" name="Plassholder for bilde 11" descr="Folk på møtet">
            <a:extLst>
              <a:ext uri="{FF2B5EF4-FFF2-40B4-BE49-F238E27FC236}">
                <a16:creationId xmlns:a16="http://schemas.microsoft.com/office/drawing/2014/main" id="{681515A6-BABE-C072-53C5-34E3D702DA58}"/>
              </a:ext>
            </a:extLst>
          </p:cNvPr>
          <p:cNvPicPr>
            <a:picLocks noGrp="1" noChangeAspect="1"/>
          </p:cNvPicPr>
          <p:nvPr>
            <p:ph type="pic" sz="quarter" idx="14"/>
          </p:nvPr>
        </p:nvPicPr>
        <p:blipFill>
          <a:blip r:embed="rId4"/>
          <a:srcRect l="3580" r="3580"/>
          <a:stretch>
            <a:fillRect/>
          </a:stretch>
        </p:blipFill>
        <p:spPr/>
      </p:pic>
      <p:sp>
        <p:nvSpPr>
          <p:cNvPr id="14" name="Plassholder for tekst 10">
            <a:extLst>
              <a:ext uri="{FF2B5EF4-FFF2-40B4-BE49-F238E27FC236}">
                <a16:creationId xmlns:a16="http://schemas.microsoft.com/office/drawing/2014/main" id="{6C7554DB-DF7E-E2E2-9B38-86810FF90A03}"/>
              </a:ext>
            </a:extLst>
          </p:cNvPr>
          <p:cNvSpPr txBox="1">
            <a:spLocks/>
          </p:cNvSpPr>
          <p:nvPr/>
        </p:nvSpPr>
        <p:spPr>
          <a:xfrm>
            <a:off x="222249" y="4829804"/>
            <a:ext cx="5372096" cy="12534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b-NO" dirty="0"/>
              <a:t>Personlig oppfølging</a:t>
            </a:r>
          </a:p>
          <a:p>
            <a:pPr marL="342900" indent="-342900">
              <a:buFont typeface="Arial" panose="020B0604020202020204" pitchFamily="34" charset="0"/>
              <a:buChar char="•"/>
            </a:pPr>
            <a:r>
              <a:rPr lang="nb-NO" dirty="0"/>
              <a:t>E-post eller mobil</a:t>
            </a:r>
          </a:p>
          <a:p>
            <a:pPr marL="342900" indent="-342900">
              <a:buFont typeface="Arial" panose="020B0604020202020204" pitchFamily="34" charset="0"/>
              <a:buChar char="•"/>
            </a:pPr>
            <a:r>
              <a:rPr lang="nb-NO" dirty="0"/>
              <a:t>Online Teams/Zoom</a:t>
            </a:r>
          </a:p>
        </p:txBody>
      </p:sp>
      <p:sp>
        <p:nvSpPr>
          <p:cNvPr id="5" name="Tittel 8">
            <a:extLst>
              <a:ext uri="{FF2B5EF4-FFF2-40B4-BE49-F238E27FC236}">
                <a16:creationId xmlns:a16="http://schemas.microsoft.com/office/drawing/2014/main" id="{D12DBA7C-8515-1A53-C9F1-64614CCC3FBE}"/>
              </a:ext>
            </a:extLst>
          </p:cNvPr>
          <p:cNvSpPr txBox="1">
            <a:spLocks/>
          </p:cNvSpPr>
          <p:nvPr/>
        </p:nvSpPr>
        <p:spPr>
          <a:xfrm>
            <a:off x="1611302" y="251456"/>
            <a:ext cx="5648321" cy="755649"/>
          </a:xfrm>
          <a:prstGeom prst="rect">
            <a:avLst/>
          </a:prstGeom>
        </p:spPr>
        <p:txBody>
          <a:bodyPr rtlCol="0"/>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nb-NO" dirty="0"/>
              <a:t>Hvor jobber vi? </a:t>
            </a:r>
          </a:p>
        </p:txBody>
      </p:sp>
    </p:spTree>
    <p:extLst>
      <p:ext uri="{BB962C8B-B14F-4D97-AF65-F5344CB8AC3E}">
        <p14:creationId xmlns:p14="http://schemas.microsoft.com/office/powerpoint/2010/main" val="314967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E1768246-2496-4F97-8FCA-02252116FF87}"/>
              </a:ext>
            </a:extLst>
          </p:cNvPr>
          <p:cNvSpPr>
            <a:spLocks noGrp="1"/>
          </p:cNvSpPr>
          <p:nvPr>
            <p:ph type="title"/>
          </p:nvPr>
        </p:nvSpPr>
        <p:spPr/>
        <p:txBody>
          <a:bodyPr rtlCol="0"/>
          <a:lstStyle/>
          <a:p>
            <a:pPr rtl="0"/>
            <a:r>
              <a:rPr lang="nb-NO" dirty="0"/>
              <a:t>Hvordan komme i gang? </a:t>
            </a:r>
          </a:p>
        </p:txBody>
      </p:sp>
      <p:pic>
        <p:nvPicPr>
          <p:cNvPr id="22" name="Plassholder for bilde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l="-17857" t="-6122" r="-17857" b="-6122"/>
          <a:stretch/>
        </p:blipFill>
        <p:spPr>
          <a:xfrm>
            <a:off x="876300" y="1739900"/>
            <a:ext cx="1689100" cy="1397000"/>
          </a:xfrm>
        </p:spPr>
      </p:pic>
      <p:pic>
        <p:nvPicPr>
          <p:cNvPr id="26" name="Plassholder for bilde 25">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14"/>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l="-18293" t="-6483" r="-18293" b="-6483"/>
          <a:stretch/>
        </p:blipFill>
        <p:spPr>
          <a:xfrm>
            <a:off x="3829813" y="4263232"/>
            <a:ext cx="1689100" cy="1397000"/>
          </a:xfrm>
        </p:spPr>
      </p:pic>
      <p:pic>
        <p:nvPicPr>
          <p:cNvPr id="28" name="Plassholder for bilde 27">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293" t="-6483" r="-18293" b="-6483"/>
          <a:stretch/>
        </p:blipFill>
        <p:spPr>
          <a:xfrm>
            <a:off x="9659235" y="4263232"/>
            <a:ext cx="1689100" cy="1397000"/>
          </a:xfrm>
        </p:spPr>
      </p:pic>
      <p:sp>
        <p:nvSpPr>
          <p:cNvPr id="11" name="Plassholder for tekst 10">
            <a:extLst>
              <a:ext uri="{FF2B5EF4-FFF2-40B4-BE49-F238E27FC236}">
                <a16:creationId xmlns:a16="http://schemas.microsoft.com/office/drawing/2014/main" id="{901B6E4D-6942-45C5-99A9-6B769E8902BD}"/>
              </a:ext>
            </a:extLst>
          </p:cNvPr>
          <p:cNvSpPr>
            <a:spLocks noGrp="1"/>
          </p:cNvSpPr>
          <p:nvPr>
            <p:ph type="body" sz="quarter" idx="18"/>
          </p:nvPr>
        </p:nvSpPr>
        <p:spPr/>
        <p:txBody>
          <a:bodyPr rtlCol="0"/>
          <a:lstStyle/>
          <a:p>
            <a:pPr rtl="0"/>
            <a:r>
              <a:rPr lang="nb-NO" b="1" u="sng" dirty="0"/>
              <a:t>FØRSTE STEG</a:t>
            </a:r>
          </a:p>
          <a:p>
            <a:pPr rtl="0"/>
            <a:r>
              <a:rPr lang="nb-NO" dirty="0"/>
              <a:t>Avtale en kartlegging av situasjon og behovet i bedriften. Både for de ansatte og ledelsen i bedriften.</a:t>
            </a:r>
          </a:p>
        </p:txBody>
      </p:sp>
      <p:sp>
        <p:nvSpPr>
          <p:cNvPr id="12" name="Plassholder for tekst 11">
            <a:extLst>
              <a:ext uri="{FF2B5EF4-FFF2-40B4-BE49-F238E27FC236}">
                <a16:creationId xmlns:a16="http://schemas.microsoft.com/office/drawing/2014/main" id="{7D269992-EA9D-41F6-85C3-B78921847100}"/>
              </a:ext>
            </a:extLst>
          </p:cNvPr>
          <p:cNvSpPr>
            <a:spLocks noGrp="1"/>
          </p:cNvSpPr>
          <p:nvPr>
            <p:ph type="body" sz="quarter" idx="19"/>
          </p:nvPr>
        </p:nvSpPr>
        <p:spPr/>
        <p:txBody>
          <a:bodyPr rtlCol="0" anchor="b"/>
          <a:lstStyle/>
          <a:p>
            <a:pPr rtl="0"/>
            <a:r>
              <a:rPr lang="nb-NO" b="1" u="sng" dirty="0"/>
              <a:t>MÅL</a:t>
            </a:r>
          </a:p>
          <a:p>
            <a:pPr rtl="0"/>
            <a:r>
              <a:rPr lang="nb-NO" dirty="0"/>
              <a:t>Gjøre oss opp en formening om hva slags vekst vi ønsker og hvor veksten skal ta sted og hvilke mål vi vil oppnå.</a:t>
            </a:r>
          </a:p>
        </p:txBody>
      </p:sp>
      <p:sp>
        <p:nvSpPr>
          <p:cNvPr id="13" name="Plassholder for tekst 12">
            <a:extLst>
              <a:ext uri="{FF2B5EF4-FFF2-40B4-BE49-F238E27FC236}">
                <a16:creationId xmlns:a16="http://schemas.microsoft.com/office/drawing/2014/main" id="{6DFAA7E0-5467-48C2-A0A1-08FFCDD0AB29}"/>
              </a:ext>
            </a:extLst>
          </p:cNvPr>
          <p:cNvSpPr>
            <a:spLocks noGrp="1"/>
          </p:cNvSpPr>
          <p:nvPr>
            <p:ph type="body" sz="quarter" idx="20"/>
          </p:nvPr>
        </p:nvSpPr>
        <p:spPr/>
        <p:txBody>
          <a:bodyPr rtlCol="0"/>
          <a:lstStyle/>
          <a:p>
            <a:pPr rtl="0"/>
            <a:r>
              <a:rPr lang="nb-NO" b="1" u="sng" dirty="0"/>
              <a:t>ACTION OG </a:t>
            </a:r>
          </a:p>
          <a:p>
            <a:pPr rtl="0"/>
            <a:r>
              <a:rPr lang="nb-NO" b="1" u="sng" dirty="0"/>
              <a:t>HANDLINGSPLAN</a:t>
            </a:r>
          </a:p>
          <a:p>
            <a:pPr rtl="0"/>
            <a:r>
              <a:rPr lang="nb-NO" dirty="0"/>
              <a:t>Identifisere hvor arbeidet bør starte for å oppnå best og raskest resultat iht. behovet i bedriften. </a:t>
            </a:r>
          </a:p>
        </p:txBody>
      </p:sp>
      <p:sp>
        <p:nvSpPr>
          <p:cNvPr id="14" name="Plassholder for tekst 13">
            <a:extLst>
              <a:ext uri="{FF2B5EF4-FFF2-40B4-BE49-F238E27FC236}">
                <a16:creationId xmlns:a16="http://schemas.microsoft.com/office/drawing/2014/main" id="{26CD0F95-69FE-4CD4-B47D-11711D394220}"/>
              </a:ext>
            </a:extLst>
          </p:cNvPr>
          <p:cNvSpPr>
            <a:spLocks noGrp="1"/>
          </p:cNvSpPr>
          <p:nvPr>
            <p:ph type="body" sz="quarter" idx="21"/>
          </p:nvPr>
        </p:nvSpPr>
        <p:spPr>
          <a:xfrm>
            <a:off x="9335385" y="1595835"/>
            <a:ext cx="2336800" cy="1854199"/>
          </a:xfrm>
        </p:spPr>
        <p:txBody>
          <a:bodyPr rtlCol="0" anchor="b"/>
          <a:lstStyle/>
          <a:p>
            <a:pPr rtl="0"/>
            <a:r>
              <a:rPr lang="nb-NO" b="1" u="sng" dirty="0"/>
              <a:t>FRAMDRIFT</a:t>
            </a:r>
          </a:p>
          <a:p>
            <a:pPr rtl="0"/>
            <a:r>
              <a:rPr lang="nb-NO" dirty="0"/>
              <a:t>Oppfølging, revisjon og månedlig framdriftsmøte. </a:t>
            </a:r>
          </a:p>
        </p:txBody>
      </p:sp>
      <p:sp>
        <p:nvSpPr>
          <p:cNvPr id="2" name="Plassholder for lysbildenummer 1">
            <a:extLst>
              <a:ext uri="{FF2B5EF4-FFF2-40B4-BE49-F238E27FC236}">
                <a16:creationId xmlns:a16="http://schemas.microsoft.com/office/drawing/2014/main" id="{7EAB17F8-59B5-4C93-9884-D30446299CA5}"/>
              </a:ext>
            </a:extLst>
          </p:cNvPr>
          <p:cNvSpPr>
            <a:spLocks noGrp="1"/>
          </p:cNvSpPr>
          <p:nvPr>
            <p:ph type="sldNum" sz="quarter" idx="12"/>
          </p:nvPr>
        </p:nvSpPr>
        <p:spPr/>
        <p:txBody>
          <a:bodyPr rtlCol="0"/>
          <a:lstStyle/>
          <a:p>
            <a:pPr rtl="0"/>
            <a:fld id="{03DC2DEF-D2FE-4B45-ABA4-9F153FD1C98A}" type="slidenum">
              <a:rPr lang="nb-NO" smtClean="0"/>
              <a:t>8</a:t>
            </a:fld>
            <a:endParaRPr lang="nb-NO"/>
          </a:p>
        </p:txBody>
      </p:sp>
      <p:pic>
        <p:nvPicPr>
          <p:cNvPr id="31" name="Plassholder for bilde 30" descr="Hode med tannhjul med heldekkende fyll">
            <a:extLst>
              <a:ext uri="{FF2B5EF4-FFF2-40B4-BE49-F238E27FC236}">
                <a16:creationId xmlns:a16="http://schemas.microsoft.com/office/drawing/2014/main" id="{EB64EECF-B8C1-E4D9-6D6B-7080168CD491}"/>
              </a:ext>
            </a:extLst>
          </p:cNvPr>
          <p:cNvPicPr>
            <a:picLocks noGrp="1" noChangeAspect="1"/>
          </p:cNvPicPr>
          <p:nvPr>
            <p:ph type="pic" sz="quarter" idx="15"/>
          </p:nvPr>
        </p:nvPicPr>
        <p:blipFill>
          <a:blip>
            <a:extLst>
              <a:ext uri="{96DAC541-7B7A-43D3-8B79-37D633B846F1}">
                <asvg:svgBlip xmlns:asvg="http://schemas.microsoft.com/office/drawing/2016/SVG/main" r:embed="rId6"/>
              </a:ext>
            </a:extLst>
          </a:blip>
          <a:srcRect t="8647" b="8647"/>
          <a:stretch>
            <a:fillRect/>
          </a:stretch>
        </p:blipFill>
        <p:spPr/>
      </p:pic>
    </p:spTree>
    <p:extLst>
      <p:ext uri="{BB962C8B-B14F-4D97-AF65-F5344CB8AC3E}">
        <p14:creationId xmlns:p14="http://schemas.microsoft.com/office/powerpoint/2010/main" val="116306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11">
            <a:extLst>
              <a:ext uri="{FF2B5EF4-FFF2-40B4-BE49-F238E27FC236}">
                <a16:creationId xmlns:a16="http://schemas.microsoft.com/office/drawing/2014/main" id="{2F8E5BC1-257F-4CA0-A14D-8A76F6198211}"/>
              </a:ext>
            </a:extLst>
          </p:cNvPr>
          <p:cNvSpPr>
            <a:spLocks noGrp="1"/>
          </p:cNvSpPr>
          <p:nvPr>
            <p:ph type="title"/>
          </p:nvPr>
        </p:nvSpPr>
        <p:spPr/>
        <p:txBody>
          <a:bodyPr rtlCol="0"/>
          <a:lstStyle/>
          <a:p>
            <a:pPr rtl="0"/>
            <a:r>
              <a:rPr lang="nb-NO" dirty="0"/>
              <a:t>Odin Johannessen</a:t>
            </a:r>
          </a:p>
        </p:txBody>
      </p:sp>
      <p:sp>
        <p:nvSpPr>
          <p:cNvPr id="3" name="Plassholder for lysbildenummer 2">
            <a:extLst>
              <a:ext uri="{FF2B5EF4-FFF2-40B4-BE49-F238E27FC236}">
                <a16:creationId xmlns:a16="http://schemas.microsoft.com/office/drawing/2014/main" id="{CE84475F-A218-40AD-91D5-2A42073651D9}"/>
              </a:ext>
            </a:extLst>
          </p:cNvPr>
          <p:cNvSpPr>
            <a:spLocks noGrp="1"/>
          </p:cNvSpPr>
          <p:nvPr>
            <p:ph type="sldNum" sz="quarter" idx="12"/>
          </p:nvPr>
        </p:nvSpPr>
        <p:spPr/>
        <p:txBody>
          <a:bodyPr rtlCol="0"/>
          <a:lstStyle/>
          <a:p>
            <a:pPr rtl="0"/>
            <a:fld id="{03DC2DEF-D2FE-4B45-ABA4-9F153FD1C98A}" type="slidenum">
              <a:rPr lang="nb-NO" smtClean="0"/>
              <a:t>9</a:t>
            </a:fld>
            <a:endParaRPr lang="nb-NO"/>
          </a:p>
        </p:txBody>
      </p:sp>
      <p:sp>
        <p:nvSpPr>
          <p:cNvPr id="14" name="Plassholder for tekst 13">
            <a:extLst>
              <a:ext uri="{FF2B5EF4-FFF2-40B4-BE49-F238E27FC236}">
                <a16:creationId xmlns:a16="http://schemas.microsoft.com/office/drawing/2014/main" id="{32B0CB1D-E6FE-4346-B4DC-C1AC8F0F5CC6}"/>
              </a:ext>
            </a:extLst>
          </p:cNvPr>
          <p:cNvSpPr>
            <a:spLocks noGrp="1"/>
          </p:cNvSpPr>
          <p:nvPr>
            <p:ph type="body" sz="quarter" idx="20"/>
          </p:nvPr>
        </p:nvSpPr>
        <p:spPr/>
        <p:txBody>
          <a:bodyPr rtlCol="0"/>
          <a:lstStyle/>
          <a:p>
            <a:pPr rtl="0"/>
            <a:r>
              <a:rPr lang="nb-NO" dirty="0"/>
              <a:t>Head Coach</a:t>
            </a:r>
          </a:p>
          <a:p>
            <a:pPr rtl="0"/>
            <a:r>
              <a:rPr lang="nb-NO" dirty="0"/>
              <a:t>Bedrift og personlig</a:t>
            </a:r>
          </a:p>
        </p:txBody>
      </p:sp>
      <p:sp>
        <p:nvSpPr>
          <p:cNvPr id="18" name="Plassholder for tekst 17">
            <a:extLst>
              <a:ext uri="{FF2B5EF4-FFF2-40B4-BE49-F238E27FC236}">
                <a16:creationId xmlns:a16="http://schemas.microsoft.com/office/drawing/2014/main" id="{6EBA6953-980C-4C61-AFA3-018201F6E289}"/>
              </a:ext>
            </a:extLst>
          </p:cNvPr>
          <p:cNvSpPr>
            <a:spLocks noGrp="1"/>
          </p:cNvSpPr>
          <p:nvPr>
            <p:ph type="body" sz="quarter" idx="24"/>
          </p:nvPr>
        </p:nvSpPr>
        <p:spPr>
          <a:xfrm>
            <a:off x="371473" y="5050287"/>
            <a:ext cx="2686613" cy="1634743"/>
          </a:xfrm>
        </p:spPr>
        <p:txBody>
          <a:bodyPr rtlCol="0"/>
          <a:lstStyle/>
          <a:p>
            <a:pPr rtl="0"/>
            <a:r>
              <a:rPr lang="nb-NO" dirty="0"/>
              <a:t>Sertifisert NLP lederskap og personlig </a:t>
            </a:r>
            <a:r>
              <a:rPr lang="nb-NO" dirty="0" err="1"/>
              <a:t>coach</a:t>
            </a:r>
            <a:r>
              <a:rPr lang="nb-NO" dirty="0"/>
              <a:t>. I tillegg har jeg ca. 4000 timer selvstudie i tema rundt psykologi, NLP og kommunikasjon. </a:t>
            </a:r>
          </a:p>
        </p:txBody>
      </p:sp>
      <p:sp>
        <p:nvSpPr>
          <p:cNvPr id="19" name="Plassholder for tekst 18">
            <a:extLst>
              <a:ext uri="{FF2B5EF4-FFF2-40B4-BE49-F238E27FC236}">
                <a16:creationId xmlns:a16="http://schemas.microsoft.com/office/drawing/2014/main" id="{1EA45180-5246-464E-BDD0-2AB792997E91}"/>
              </a:ext>
            </a:extLst>
          </p:cNvPr>
          <p:cNvSpPr>
            <a:spLocks noGrp="1"/>
          </p:cNvSpPr>
          <p:nvPr>
            <p:ph type="body" sz="quarter" idx="25"/>
          </p:nvPr>
        </p:nvSpPr>
        <p:spPr/>
        <p:txBody>
          <a:bodyPr rtlCol="0"/>
          <a:lstStyle/>
          <a:p>
            <a:pPr rtl="0"/>
            <a:r>
              <a:rPr lang="nb-NO" dirty="0"/>
              <a:t>Befal i det Norsk Forsvaret</a:t>
            </a:r>
          </a:p>
        </p:txBody>
      </p:sp>
      <p:sp>
        <p:nvSpPr>
          <p:cNvPr id="20" name="Plassholder for tekst 19">
            <a:extLst>
              <a:ext uri="{FF2B5EF4-FFF2-40B4-BE49-F238E27FC236}">
                <a16:creationId xmlns:a16="http://schemas.microsoft.com/office/drawing/2014/main" id="{7E61202C-1274-459A-A89D-C23AE8A261C7}"/>
              </a:ext>
            </a:extLst>
          </p:cNvPr>
          <p:cNvSpPr>
            <a:spLocks noGrp="1"/>
          </p:cNvSpPr>
          <p:nvPr>
            <p:ph type="body" sz="quarter" idx="26"/>
          </p:nvPr>
        </p:nvSpPr>
        <p:spPr>
          <a:xfrm>
            <a:off x="3316098" y="4969563"/>
            <a:ext cx="2686613" cy="1634742"/>
          </a:xfrm>
        </p:spPr>
        <p:txBody>
          <a:bodyPr rtlCol="0"/>
          <a:lstStyle/>
          <a:p>
            <a:pPr rtl="0"/>
            <a:r>
              <a:rPr lang="nb-NO" dirty="0"/>
              <a:t>Dreven gjennom struktur og selvdisiplin har jeg lært at det som faller en naturlig også må læres på nytt når det naturlige faller bort. Når livet og verden endrer seg, så må du.</a:t>
            </a:r>
          </a:p>
        </p:txBody>
      </p:sp>
      <p:sp>
        <p:nvSpPr>
          <p:cNvPr id="21" name="Plassholder for tekst 20">
            <a:extLst>
              <a:ext uri="{FF2B5EF4-FFF2-40B4-BE49-F238E27FC236}">
                <a16:creationId xmlns:a16="http://schemas.microsoft.com/office/drawing/2014/main" id="{B7A4F278-30B9-44DC-81DE-0BB8DC7D9B43}"/>
              </a:ext>
            </a:extLst>
          </p:cNvPr>
          <p:cNvSpPr>
            <a:spLocks noGrp="1"/>
          </p:cNvSpPr>
          <p:nvPr>
            <p:ph type="body" sz="quarter" idx="27"/>
          </p:nvPr>
        </p:nvSpPr>
        <p:spPr/>
        <p:txBody>
          <a:bodyPr rtlCol="0"/>
          <a:lstStyle/>
          <a:p>
            <a:pPr rtl="0"/>
            <a:r>
              <a:rPr lang="nb-NO" dirty="0"/>
              <a:t>Investor – </a:t>
            </a:r>
            <a:r>
              <a:rPr lang="nb-NO" dirty="0" err="1"/>
              <a:t>macro</a:t>
            </a:r>
            <a:r>
              <a:rPr lang="nb-NO" dirty="0"/>
              <a:t> økonomi</a:t>
            </a:r>
          </a:p>
        </p:txBody>
      </p:sp>
      <p:sp>
        <p:nvSpPr>
          <p:cNvPr id="22" name="Plassholder for tekst 21">
            <a:extLst>
              <a:ext uri="{FF2B5EF4-FFF2-40B4-BE49-F238E27FC236}">
                <a16:creationId xmlns:a16="http://schemas.microsoft.com/office/drawing/2014/main" id="{6E82B8CE-8692-4360-9A23-C2348C7B858B}"/>
              </a:ext>
            </a:extLst>
          </p:cNvPr>
          <p:cNvSpPr>
            <a:spLocks noGrp="1"/>
          </p:cNvSpPr>
          <p:nvPr>
            <p:ph type="body" sz="quarter" idx="28"/>
          </p:nvPr>
        </p:nvSpPr>
        <p:spPr>
          <a:xfrm>
            <a:off x="6260723" y="4969563"/>
            <a:ext cx="2686613" cy="1329944"/>
          </a:xfrm>
        </p:spPr>
        <p:txBody>
          <a:bodyPr rtlCol="0"/>
          <a:lstStyle/>
          <a:p>
            <a:pPr rtl="0"/>
            <a:r>
              <a:rPr lang="nb-NO" dirty="0"/>
              <a:t>Investor, grunder og selvgjort millionær. Med over 6000 timer selv studie har jeg bygget opp min egen framtid og trygghet. </a:t>
            </a:r>
          </a:p>
        </p:txBody>
      </p:sp>
      <p:sp>
        <p:nvSpPr>
          <p:cNvPr id="23" name="Plassholder for tekst 22">
            <a:extLst>
              <a:ext uri="{FF2B5EF4-FFF2-40B4-BE49-F238E27FC236}">
                <a16:creationId xmlns:a16="http://schemas.microsoft.com/office/drawing/2014/main" id="{7372C0BC-293C-400A-8073-0246B833FC7B}"/>
              </a:ext>
            </a:extLst>
          </p:cNvPr>
          <p:cNvSpPr>
            <a:spLocks noGrp="1"/>
          </p:cNvSpPr>
          <p:nvPr>
            <p:ph type="body" sz="quarter" idx="29"/>
          </p:nvPr>
        </p:nvSpPr>
        <p:spPr>
          <a:xfrm>
            <a:off x="9205350" y="4302782"/>
            <a:ext cx="2686613" cy="902881"/>
          </a:xfrm>
        </p:spPr>
        <p:txBody>
          <a:bodyPr rtlCol="0"/>
          <a:lstStyle/>
          <a:p>
            <a:pPr rtl="0"/>
            <a:r>
              <a:rPr lang="nb-NO" dirty="0"/>
              <a:t>Fra </a:t>
            </a:r>
            <a:r>
              <a:rPr lang="nb-NO" dirty="0" err="1"/>
              <a:t>Rock`n</a:t>
            </a:r>
            <a:r>
              <a:rPr lang="nb-NO" dirty="0"/>
              <a:t> Roll på veien til musikk lærer for store og små.</a:t>
            </a:r>
          </a:p>
        </p:txBody>
      </p:sp>
      <p:sp>
        <p:nvSpPr>
          <p:cNvPr id="24" name="Plassholder for tekst 23">
            <a:extLst>
              <a:ext uri="{FF2B5EF4-FFF2-40B4-BE49-F238E27FC236}">
                <a16:creationId xmlns:a16="http://schemas.microsoft.com/office/drawing/2014/main" id="{A7CB8132-D875-4ED5-9967-5C58F21B10E3}"/>
              </a:ext>
            </a:extLst>
          </p:cNvPr>
          <p:cNvSpPr>
            <a:spLocks noGrp="1"/>
          </p:cNvSpPr>
          <p:nvPr>
            <p:ph type="body" sz="quarter" idx="30"/>
          </p:nvPr>
        </p:nvSpPr>
        <p:spPr>
          <a:xfrm>
            <a:off x="9205347" y="5223256"/>
            <a:ext cx="2686613" cy="1329944"/>
          </a:xfrm>
        </p:spPr>
        <p:txBody>
          <a:bodyPr rtlCol="0"/>
          <a:lstStyle/>
          <a:p>
            <a:pPr rtl="0"/>
            <a:r>
              <a:rPr lang="nb-NO" dirty="0"/>
              <a:t>Som musiker og bandleder har jeg turnert mye i verden. Målbevisst og faglig dyktighet har gjort meg til gitarlærer  i senere tid.</a:t>
            </a:r>
          </a:p>
        </p:txBody>
      </p:sp>
      <p:pic>
        <p:nvPicPr>
          <p:cNvPr id="6" name="Plassholder for bilde 5" descr="Et bilde som inneholder person, Menneskeansikt, klær, slips&#10;&#10;KI-generert innhold kan være feil.">
            <a:extLst>
              <a:ext uri="{FF2B5EF4-FFF2-40B4-BE49-F238E27FC236}">
                <a16:creationId xmlns:a16="http://schemas.microsoft.com/office/drawing/2014/main" id="{EF2E8BCB-0E21-EB8C-2A0F-F852B600BF64}"/>
              </a:ext>
            </a:extLst>
          </p:cNvPr>
          <p:cNvPicPr>
            <a:picLocks noGrp="1" noChangeAspect="1"/>
          </p:cNvPicPr>
          <p:nvPr>
            <p:ph type="pic" sz="quarter" idx="13"/>
          </p:nvPr>
        </p:nvPicPr>
        <p:blipFill>
          <a:blip r:embed="rId3"/>
          <a:srcRect l="12625" r="12625"/>
          <a:stretch>
            <a:fillRect/>
          </a:stretch>
        </p:blipFill>
        <p:spPr>
          <a:prstGeom prst="rect">
            <a:avLst/>
          </a:prstGeom>
        </p:spPr>
      </p:pic>
      <p:pic>
        <p:nvPicPr>
          <p:cNvPr id="10" name="Plassholder for bilde 9" descr="Person i militær uniform innledende hilsen">
            <a:extLst>
              <a:ext uri="{FF2B5EF4-FFF2-40B4-BE49-F238E27FC236}">
                <a16:creationId xmlns:a16="http://schemas.microsoft.com/office/drawing/2014/main" id="{5CFD08D7-E6C7-584C-2C48-8437ADE64659}"/>
              </a:ext>
            </a:extLst>
          </p:cNvPr>
          <p:cNvPicPr>
            <a:picLocks noGrp="1" noChangeAspect="1"/>
          </p:cNvPicPr>
          <p:nvPr>
            <p:ph type="pic" sz="quarter" idx="21"/>
          </p:nvPr>
        </p:nvPicPr>
        <p:blipFill>
          <a:blip r:embed="rId4"/>
          <a:srcRect l="12724" r="12724"/>
          <a:stretch>
            <a:fillRect/>
          </a:stretch>
        </p:blipFill>
        <p:spPr/>
      </p:pic>
      <p:pic>
        <p:nvPicPr>
          <p:cNvPr id="31" name="Plassholder for bilde 30" descr="Nærbilde av graf på skjermen">
            <a:extLst>
              <a:ext uri="{FF2B5EF4-FFF2-40B4-BE49-F238E27FC236}">
                <a16:creationId xmlns:a16="http://schemas.microsoft.com/office/drawing/2014/main" id="{AAF79812-9BF7-BB48-01F3-D7E878E065D3}"/>
              </a:ext>
            </a:extLst>
          </p:cNvPr>
          <p:cNvPicPr>
            <a:picLocks noGrp="1" noChangeAspect="1"/>
          </p:cNvPicPr>
          <p:nvPr>
            <p:ph type="pic" sz="quarter" idx="22"/>
          </p:nvPr>
        </p:nvPicPr>
        <p:blipFill>
          <a:blip r:embed="rId5"/>
          <a:srcRect l="12625" r="12625"/>
          <a:stretch>
            <a:fillRect/>
          </a:stretch>
        </p:blipFill>
        <p:spPr/>
      </p:pic>
      <p:pic>
        <p:nvPicPr>
          <p:cNvPr id="39" name="Plassholder for bilde 38" descr="Fan med hevede hender på konsert">
            <a:extLst>
              <a:ext uri="{FF2B5EF4-FFF2-40B4-BE49-F238E27FC236}">
                <a16:creationId xmlns:a16="http://schemas.microsoft.com/office/drawing/2014/main" id="{304E7AD1-B001-203B-F4F0-21F97260729F}"/>
              </a:ext>
            </a:extLst>
          </p:cNvPr>
          <p:cNvPicPr>
            <a:picLocks noGrp="1" noChangeAspect="1"/>
          </p:cNvPicPr>
          <p:nvPr>
            <p:ph type="pic" sz="quarter" idx="23"/>
          </p:nvPr>
        </p:nvPicPr>
        <p:blipFill>
          <a:blip r:embed="rId6"/>
          <a:srcRect l="12634" r="12634"/>
          <a:stretch>
            <a:fillRect/>
          </a:stretch>
        </p:blipFill>
        <p:spPr/>
      </p:pic>
    </p:spTree>
    <p:extLst>
      <p:ext uri="{BB962C8B-B14F-4D97-AF65-F5344CB8AC3E}">
        <p14:creationId xmlns:p14="http://schemas.microsoft.com/office/powerpoint/2010/main" val="2971040159"/>
      </p:ext>
    </p:extLst>
  </p:cSld>
  <p:clrMapOvr>
    <a:masterClrMapping/>
  </p:clrMapOvr>
</p:sld>
</file>

<file path=ppt/theme/theme1.xml><?xml version="1.0" encoding="utf-8"?>
<a:theme xmlns:a="http://schemas.openxmlformats.org/drawingml/2006/main" name="Office-tema">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285187_TF34126823_Win32" id="{9810C526-3174-4333-9069-01798D337D5D}" vid="{42B643F5-129A-40B3-8F84-FA8497590F7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Klassisk fet blokk-presentasjon</Template>
  <TotalTime>567</TotalTime>
  <Words>470</Words>
  <Application>Microsoft Office PowerPoint</Application>
  <PresentationFormat>Widescreen</PresentationFormat>
  <Paragraphs>78</Paragraphs>
  <Slides>10</Slides>
  <Notes>10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Arial</vt:lpstr>
      <vt:lpstr>Calibri</vt:lpstr>
      <vt:lpstr>Calibri Light</vt:lpstr>
      <vt:lpstr>Office-tema</vt:lpstr>
      <vt:lpstr>PERSONER I VEKST</vt:lpstr>
      <vt:lpstr>Formål og verdiskapning</vt:lpstr>
      <vt:lpstr>Formål – Den ansatte i fokus</vt:lpstr>
      <vt:lpstr>Verdiskapning</vt:lpstr>
      <vt:lpstr>PowerPoint-presentasjon</vt:lpstr>
      <vt:lpstr>Hvordan jobber vi? </vt:lpstr>
      <vt:lpstr>PowerPoint-presentasjon</vt:lpstr>
      <vt:lpstr>Hvordan komme i gang? </vt:lpstr>
      <vt:lpstr>Odin Johannessen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JLP Tjenester</dc:creator>
  <cp:lastModifiedBy>Hugin og Munin Consult AS</cp:lastModifiedBy>
  <cp:revision>1</cp:revision>
  <dcterms:created xsi:type="dcterms:W3CDTF">2026-02-10T08:33:44Z</dcterms:created>
  <dcterms:modified xsi:type="dcterms:W3CDTF">2026-04-24T13:42:40Z</dcterms:modified>
</cp:coreProperties>
</file>